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3" r:id="rId1"/>
  </p:sldMasterIdLst>
  <p:sldIdLst>
    <p:sldId id="256" r:id="rId2"/>
    <p:sldId id="258" r:id="rId3"/>
    <p:sldId id="257"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35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AE5499-A02B-4A29-AE21-DE7A3F1172FC}"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F3253573-B2AE-4484-8383-992F45416DD3}">
      <dgm:prSet/>
      <dgm:spPr/>
      <dgm:t>
        <a:bodyPr/>
        <a:lstStyle/>
        <a:p>
          <a:pPr rtl="0"/>
          <a:r>
            <a:rPr lang="en-US" dirty="0" smtClean="0"/>
            <a:t>INTRODUCTION OF COMPUTERS</a:t>
          </a:r>
          <a:endParaRPr lang="en-IN" dirty="0"/>
        </a:p>
      </dgm:t>
    </dgm:pt>
    <dgm:pt modelId="{3F6B5482-65B7-401C-AFA6-E4F4C1FDD133}" type="parTrans" cxnId="{09924B47-DDE5-46AF-AC37-AF314F86B255}">
      <dgm:prSet/>
      <dgm:spPr/>
      <dgm:t>
        <a:bodyPr/>
        <a:lstStyle/>
        <a:p>
          <a:endParaRPr lang="en-US"/>
        </a:p>
      </dgm:t>
    </dgm:pt>
    <dgm:pt modelId="{5146D6C9-A363-41F6-BE69-5B202738C640}" type="sibTrans" cxnId="{09924B47-DDE5-46AF-AC37-AF314F86B255}">
      <dgm:prSet/>
      <dgm:spPr/>
      <dgm:t>
        <a:bodyPr/>
        <a:lstStyle/>
        <a:p>
          <a:endParaRPr lang="en-US"/>
        </a:p>
      </dgm:t>
    </dgm:pt>
    <dgm:pt modelId="{6FFA4EA1-430F-4DA5-BF9B-956C8189904F}" type="pres">
      <dgm:prSet presAssocID="{25AE5499-A02B-4A29-AE21-DE7A3F1172FC}" presName="Name0" presStyleCnt="0">
        <dgm:presLayoutVars>
          <dgm:dir/>
          <dgm:resizeHandles val="exact"/>
        </dgm:presLayoutVars>
      </dgm:prSet>
      <dgm:spPr/>
      <dgm:t>
        <a:bodyPr/>
        <a:lstStyle/>
        <a:p>
          <a:endParaRPr lang="en-US"/>
        </a:p>
      </dgm:t>
    </dgm:pt>
    <dgm:pt modelId="{EA1106E5-44A5-4CF0-83A3-C850B5C1F2AD}" type="pres">
      <dgm:prSet presAssocID="{F3253573-B2AE-4484-8383-992F45416DD3}" presName="node" presStyleLbl="node1" presStyleIdx="0" presStyleCnt="1">
        <dgm:presLayoutVars>
          <dgm:bulletEnabled val="1"/>
        </dgm:presLayoutVars>
      </dgm:prSet>
      <dgm:spPr/>
      <dgm:t>
        <a:bodyPr/>
        <a:lstStyle/>
        <a:p>
          <a:endParaRPr lang="en-US"/>
        </a:p>
      </dgm:t>
    </dgm:pt>
  </dgm:ptLst>
  <dgm:cxnLst>
    <dgm:cxn modelId="{09924B47-DDE5-46AF-AC37-AF314F86B255}" srcId="{25AE5499-A02B-4A29-AE21-DE7A3F1172FC}" destId="{F3253573-B2AE-4484-8383-992F45416DD3}" srcOrd="0" destOrd="0" parTransId="{3F6B5482-65B7-401C-AFA6-E4F4C1FDD133}" sibTransId="{5146D6C9-A363-41F6-BE69-5B202738C640}"/>
    <dgm:cxn modelId="{76168EA5-DB26-4588-A807-E7CB2089C947}" type="presOf" srcId="{F3253573-B2AE-4484-8383-992F45416DD3}" destId="{EA1106E5-44A5-4CF0-83A3-C850B5C1F2AD}" srcOrd="0" destOrd="0" presId="urn:microsoft.com/office/officeart/2005/8/layout/process1"/>
    <dgm:cxn modelId="{B2FB7BC0-0244-48E5-AD5F-6ECBBFE64A60}" type="presOf" srcId="{25AE5499-A02B-4A29-AE21-DE7A3F1172FC}" destId="{6FFA4EA1-430F-4DA5-BF9B-956C8189904F}" srcOrd="0" destOrd="0" presId="urn:microsoft.com/office/officeart/2005/8/layout/process1"/>
    <dgm:cxn modelId="{49B0D82D-3623-46A2-A396-430C79CED1E2}" type="presParOf" srcId="{6FFA4EA1-430F-4DA5-BF9B-956C8189904F}" destId="{EA1106E5-44A5-4CF0-83A3-C850B5C1F2A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6EDA94-92D0-448B-A388-A029D1D6A6B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9E7B2B4-E06F-4E33-AAF1-05E12DD809D1}">
      <dgm:prSet/>
      <dgm:spPr/>
      <dgm:t>
        <a:bodyPr/>
        <a:lstStyle/>
        <a:p>
          <a:pPr rtl="0"/>
          <a:r>
            <a:rPr lang="en-US" smtClean="0"/>
            <a:t>Training and learning institutions such as school , college , universities.</a:t>
          </a:r>
          <a:endParaRPr lang="en-IN"/>
        </a:p>
      </dgm:t>
    </dgm:pt>
    <dgm:pt modelId="{951349B5-11B9-485F-BEFA-BDA0C26A25C1}" type="parTrans" cxnId="{DA410580-FB60-44B0-9995-82B5AEE2BD53}">
      <dgm:prSet/>
      <dgm:spPr/>
      <dgm:t>
        <a:bodyPr/>
        <a:lstStyle/>
        <a:p>
          <a:endParaRPr lang="en-US"/>
        </a:p>
      </dgm:t>
    </dgm:pt>
    <dgm:pt modelId="{B1965948-349B-46E5-8386-31D9430886F9}" type="sibTrans" cxnId="{DA410580-FB60-44B0-9995-82B5AEE2BD53}">
      <dgm:prSet/>
      <dgm:spPr/>
      <dgm:t>
        <a:bodyPr/>
        <a:lstStyle/>
        <a:p>
          <a:endParaRPr lang="en-US"/>
        </a:p>
      </dgm:t>
    </dgm:pt>
    <dgm:pt modelId="{390FF3C5-5A7B-4CBC-9EAB-57FB6679934D}">
      <dgm:prSet/>
      <dgm:spPr/>
      <dgm:t>
        <a:bodyPr/>
        <a:lstStyle/>
        <a:p>
          <a:pPr rtl="0"/>
          <a:r>
            <a:rPr lang="en-US" smtClean="0"/>
            <a:t>Small business enterprises </a:t>
          </a:r>
          <a:endParaRPr lang="en-IN"/>
        </a:p>
      </dgm:t>
    </dgm:pt>
    <dgm:pt modelId="{B825AB13-02CF-48F9-B878-3F01AB5972E3}" type="parTrans" cxnId="{DF4BBA15-B9E0-4763-B43F-B4E152109C3C}">
      <dgm:prSet/>
      <dgm:spPr/>
      <dgm:t>
        <a:bodyPr/>
        <a:lstStyle/>
        <a:p>
          <a:endParaRPr lang="en-US"/>
        </a:p>
      </dgm:t>
    </dgm:pt>
    <dgm:pt modelId="{4F7324C6-2F59-4CE6-98D9-B2C0083C6402}" type="sibTrans" cxnId="{DF4BBA15-B9E0-4763-B43F-B4E152109C3C}">
      <dgm:prSet/>
      <dgm:spPr/>
      <dgm:t>
        <a:bodyPr/>
        <a:lstStyle/>
        <a:p>
          <a:endParaRPr lang="en-US"/>
        </a:p>
      </dgm:t>
    </dgm:pt>
    <dgm:pt modelId="{6B994F95-485A-4548-BE7C-E8EDD955F3B2}">
      <dgm:prSet/>
      <dgm:spPr/>
      <dgm:t>
        <a:bodyPr/>
        <a:lstStyle/>
        <a:p>
          <a:pPr rtl="0"/>
          <a:r>
            <a:rPr lang="en-US" smtClean="0"/>
            <a:t>Communication centers as terminals</a:t>
          </a:r>
          <a:endParaRPr lang="en-IN"/>
        </a:p>
      </dgm:t>
    </dgm:pt>
    <dgm:pt modelId="{815E8DEE-724B-4814-8BD4-A4603B001E2E}" type="parTrans" cxnId="{4A3E5F23-8639-4DA4-9C4C-01C8108D2EDF}">
      <dgm:prSet/>
      <dgm:spPr/>
      <dgm:t>
        <a:bodyPr/>
        <a:lstStyle/>
        <a:p>
          <a:endParaRPr lang="en-US"/>
        </a:p>
      </dgm:t>
    </dgm:pt>
    <dgm:pt modelId="{782F8192-C406-4BA4-936A-3A570F614235}" type="sibTrans" cxnId="{4A3E5F23-8639-4DA4-9C4C-01C8108D2EDF}">
      <dgm:prSet/>
      <dgm:spPr/>
      <dgm:t>
        <a:bodyPr/>
        <a:lstStyle/>
        <a:p>
          <a:endParaRPr lang="en-US"/>
        </a:p>
      </dgm:t>
    </dgm:pt>
    <dgm:pt modelId="{D94724DF-F5EC-4468-A937-A16E78E4EEBB}">
      <dgm:prSet/>
      <dgm:spPr/>
      <dgm:t>
        <a:bodyPr/>
        <a:lstStyle/>
        <a:p>
          <a:pPr rtl="0"/>
          <a:r>
            <a:rPr lang="en-US" smtClean="0"/>
            <a:t>The following are the various type of micro computers in operation today arranged in descending order according to size.</a:t>
          </a:r>
          <a:endParaRPr lang="en-IN"/>
        </a:p>
      </dgm:t>
    </dgm:pt>
    <dgm:pt modelId="{16269F0C-75F8-4A80-98F5-38A87BBCF647}" type="parTrans" cxnId="{1DBFEB8D-61DB-4BDC-BEC4-F55103218544}">
      <dgm:prSet/>
      <dgm:spPr/>
      <dgm:t>
        <a:bodyPr/>
        <a:lstStyle/>
        <a:p>
          <a:endParaRPr lang="en-US"/>
        </a:p>
      </dgm:t>
    </dgm:pt>
    <dgm:pt modelId="{CB550A92-53FA-4710-9687-99CF8B5BEEA1}" type="sibTrans" cxnId="{1DBFEB8D-61DB-4BDC-BEC4-F55103218544}">
      <dgm:prSet/>
      <dgm:spPr/>
      <dgm:t>
        <a:bodyPr/>
        <a:lstStyle/>
        <a:p>
          <a:endParaRPr lang="en-US"/>
        </a:p>
      </dgm:t>
    </dgm:pt>
    <dgm:pt modelId="{88777174-9F38-4807-B624-6A036171AAA0}">
      <dgm:prSet/>
      <dgm:spPr/>
      <dgm:t>
        <a:bodyPr/>
        <a:lstStyle/>
        <a:p>
          <a:pPr rtl="0"/>
          <a:r>
            <a:rPr lang="en-US" smtClean="0"/>
            <a:t>Desktop computer : it is designed to be placed on top of the office disk.</a:t>
          </a:r>
          <a:endParaRPr lang="en-IN"/>
        </a:p>
      </dgm:t>
    </dgm:pt>
    <dgm:pt modelId="{D5C8AD4A-7F79-4270-BA54-188F3BAB229A}" type="parTrans" cxnId="{5DC1D82B-7EED-4746-9F0C-01DB233EDCD2}">
      <dgm:prSet/>
      <dgm:spPr/>
      <dgm:t>
        <a:bodyPr/>
        <a:lstStyle/>
        <a:p>
          <a:endParaRPr lang="en-US"/>
        </a:p>
      </dgm:t>
    </dgm:pt>
    <dgm:pt modelId="{15F32B45-EA5E-45B8-8F1C-85722DF78A6D}" type="sibTrans" cxnId="{5DC1D82B-7EED-4746-9F0C-01DB233EDCD2}">
      <dgm:prSet/>
      <dgm:spPr/>
      <dgm:t>
        <a:bodyPr/>
        <a:lstStyle/>
        <a:p>
          <a:endParaRPr lang="en-US"/>
        </a:p>
      </dgm:t>
    </dgm:pt>
    <dgm:pt modelId="{542F0174-FC32-42EE-9AAF-3F00BD44C9A2}">
      <dgm:prSet/>
      <dgm:spPr>
        <a:solidFill>
          <a:schemeClr val="accent1"/>
        </a:solidFill>
        <a:ln>
          <a:solidFill>
            <a:schemeClr val="accent1"/>
          </a:solidFill>
        </a:ln>
      </dgm:spPr>
      <dgm:t>
        <a:bodyPr/>
        <a:lstStyle/>
        <a:p>
          <a:pPr rtl="0"/>
          <a:r>
            <a:rPr lang="en-US" smtClean="0"/>
            <a:t>Notebook or Laptop : portable convenient for mobile users.</a:t>
          </a:r>
          <a:endParaRPr lang="en-IN"/>
        </a:p>
      </dgm:t>
    </dgm:pt>
    <dgm:pt modelId="{63C5AE03-AE01-4CF3-9CF1-1176BF946D8B}" type="parTrans" cxnId="{05D10866-5317-4424-A5A1-22B49FEF4183}">
      <dgm:prSet/>
      <dgm:spPr/>
      <dgm:t>
        <a:bodyPr/>
        <a:lstStyle/>
        <a:p>
          <a:endParaRPr lang="en-US"/>
        </a:p>
      </dgm:t>
    </dgm:pt>
    <dgm:pt modelId="{5F7529CA-CB94-4F8A-A1CC-2680458DFD07}" type="sibTrans" cxnId="{05D10866-5317-4424-A5A1-22B49FEF4183}">
      <dgm:prSet/>
      <dgm:spPr/>
      <dgm:t>
        <a:bodyPr/>
        <a:lstStyle/>
        <a:p>
          <a:endParaRPr lang="en-US"/>
        </a:p>
      </dgm:t>
    </dgm:pt>
    <dgm:pt modelId="{0F0D94D5-AA3C-4A24-A178-B4BD1DB354B7}">
      <dgm:prSet/>
      <dgm:spPr>
        <a:effectLst>
          <a:glow rad="101600">
            <a:schemeClr val="accent1">
              <a:satMod val="175000"/>
              <a:alpha val="40000"/>
            </a:schemeClr>
          </a:glow>
        </a:effectLst>
      </dgm:spPr>
      <dgm:t>
        <a:bodyPr/>
        <a:lstStyle/>
        <a:p>
          <a:pPr rtl="0"/>
          <a:r>
            <a:rPr lang="en-US" smtClean="0"/>
            <a:t>Personal Digital Assistance : is small enough to fit in the pocket.</a:t>
          </a:r>
          <a:endParaRPr lang="en-IN"/>
        </a:p>
      </dgm:t>
    </dgm:pt>
    <dgm:pt modelId="{48DCC877-A065-4DDC-84EC-C95FBD0D7E84}" type="parTrans" cxnId="{CF9FB466-16B8-4113-A2E8-DC1DBCD30912}">
      <dgm:prSet/>
      <dgm:spPr/>
      <dgm:t>
        <a:bodyPr/>
        <a:lstStyle/>
        <a:p>
          <a:endParaRPr lang="en-US"/>
        </a:p>
      </dgm:t>
    </dgm:pt>
    <dgm:pt modelId="{408B042B-4306-481F-82BD-076A44A52BAB}" type="sibTrans" cxnId="{CF9FB466-16B8-4113-A2E8-DC1DBCD30912}">
      <dgm:prSet/>
      <dgm:spPr/>
      <dgm:t>
        <a:bodyPr/>
        <a:lstStyle/>
        <a:p>
          <a:endParaRPr lang="en-US"/>
        </a:p>
      </dgm:t>
    </dgm:pt>
    <dgm:pt modelId="{055A3D35-6FFD-4441-B118-1CF21C33F5A9}" type="pres">
      <dgm:prSet presAssocID="{F46EDA94-92D0-448B-A388-A029D1D6A6BB}" presName="linear" presStyleCnt="0">
        <dgm:presLayoutVars>
          <dgm:animLvl val="lvl"/>
          <dgm:resizeHandles val="exact"/>
        </dgm:presLayoutVars>
      </dgm:prSet>
      <dgm:spPr/>
      <dgm:t>
        <a:bodyPr/>
        <a:lstStyle/>
        <a:p>
          <a:endParaRPr lang="en-US"/>
        </a:p>
      </dgm:t>
    </dgm:pt>
    <dgm:pt modelId="{F9FC06AB-8696-4FF3-BCCB-22B951909A81}" type="pres">
      <dgm:prSet presAssocID="{79E7B2B4-E06F-4E33-AAF1-05E12DD809D1}" presName="parentText" presStyleLbl="node1" presStyleIdx="0" presStyleCnt="7">
        <dgm:presLayoutVars>
          <dgm:chMax val="0"/>
          <dgm:bulletEnabled val="1"/>
        </dgm:presLayoutVars>
      </dgm:prSet>
      <dgm:spPr/>
      <dgm:t>
        <a:bodyPr/>
        <a:lstStyle/>
        <a:p>
          <a:endParaRPr lang="en-US"/>
        </a:p>
      </dgm:t>
    </dgm:pt>
    <dgm:pt modelId="{46B9B8FF-09AB-4790-AF0E-B6C54F4FBA30}" type="pres">
      <dgm:prSet presAssocID="{B1965948-349B-46E5-8386-31D9430886F9}" presName="spacer" presStyleCnt="0"/>
      <dgm:spPr/>
    </dgm:pt>
    <dgm:pt modelId="{A313D3A3-D19E-4A35-80AB-1AAB4CC33B1D}" type="pres">
      <dgm:prSet presAssocID="{390FF3C5-5A7B-4CBC-9EAB-57FB6679934D}" presName="parentText" presStyleLbl="node1" presStyleIdx="1" presStyleCnt="7">
        <dgm:presLayoutVars>
          <dgm:chMax val="0"/>
          <dgm:bulletEnabled val="1"/>
        </dgm:presLayoutVars>
      </dgm:prSet>
      <dgm:spPr/>
      <dgm:t>
        <a:bodyPr/>
        <a:lstStyle/>
        <a:p>
          <a:endParaRPr lang="en-US"/>
        </a:p>
      </dgm:t>
    </dgm:pt>
    <dgm:pt modelId="{3779D176-8153-47FF-9FE0-4A0A8263E968}" type="pres">
      <dgm:prSet presAssocID="{4F7324C6-2F59-4CE6-98D9-B2C0083C6402}" presName="spacer" presStyleCnt="0"/>
      <dgm:spPr/>
    </dgm:pt>
    <dgm:pt modelId="{FFEEB229-18DB-41FD-A9E7-EA1EAFE14A71}" type="pres">
      <dgm:prSet presAssocID="{6B994F95-485A-4548-BE7C-E8EDD955F3B2}" presName="parentText" presStyleLbl="node1" presStyleIdx="2" presStyleCnt="7">
        <dgm:presLayoutVars>
          <dgm:chMax val="0"/>
          <dgm:bulletEnabled val="1"/>
        </dgm:presLayoutVars>
      </dgm:prSet>
      <dgm:spPr/>
      <dgm:t>
        <a:bodyPr/>
        <a:lstStyle/>
        <a:p>
          <a:endParaRPr lang="en-US"/>
        </a:p>
      </dgm:t>
    </dgm:pt>
    <dgm:pt modelId="{A0D32266-D9B0-4AB8-98D6-0AA5F725E547}" type="pres">
      <dgm:prSet presAssocID="{782F8192-C406-4BA4-936A-3A570F614235}" presName="spacer" presStyleCnt="0"/>
      <dgm:spPr/>
    </dgm:pt>
    <dgm:pt modelId="{1A00D1AD-CB07-48E1-B006-CD1020F015A1}" type="pres">
      <dgm:prSet presAssocID="{D94724DF-F5EC-4468-A937-A16E78E4EEBB}" presName="parentText" presStyleLbl="node1" presStyleIdx="3" presStyleCnt="7">
        <dgm:presLayoutVars>
          <dgm:chMax val="0"/>
          <dgm:bulletEnabled val="1"/>
        </dgm:presLayoutVars>
      </dgm:prSet>
      <dgm:spPr/>
      <dgm:t>
        <a:bodyPr/>
        <a:lstStyle/>
        <a:p>
          <a:endParaRPr lang="en-US"/>
        </a:p>
      </dgm:t>
    </dgm:pt>
    <dgm:pt modelId="{1F63C09B-0803-4016-A02F-9658829A4C55}" type="pres">
      <dgm:prSet presAssocID="{CB550A92-53FA-4710-9687-99CF8B5BEEA1}" presName="spacer" presStyleCnt="0"/>
      <dgm:spPr/>
    </dgm:pt>
    <dgm:pt modelId="{3C961EB0-3688-4C89-BB2C-E4CD189B77BD}" type="pres">
      <dgm:prSet presAssocID="{88777174-9F38-4807-B624-6A036171AAA0}" presName="parentText" presStyleLbl="node1" presStyleIdx="4" presStyleCnt="7">
        <dgm:presLayoutVars>
          <dgm:chMax val="0"/>
          <dgm:bulletEnabled val="1"/>
        </dgm:presLayoutVars>
      </dgm:prSet>
      <dgm:spPr/>
      <dgm:t>
        <a:bodyPr/>
        <a:lstStyle/>
        <a:p>
          <a:endParaRPr lang="en-US"/>
        </a:p>
      </dgm:t>
    </dgm:pt>
    <dgm:pt modelId="{4D5C1ED8-D012-4F7F-A506-EA620B9726FC}" type="pres">
      <dgm:prSet presAssocID="{15F32B45-EA5E-45B8-8F1C-85722DF78A6D}" presName="spacer" presStyleCnt="0"/>
      <dgm:spPr/>
    </dgm:pt>
    <dgm:pt modelId="{DD33A86F-F2E9-44E7-9005-5F4186B2136C}" type="pres">
      <dgm:prSet presAssocID="{542F0174-FC32-42EE-9AAF-3F00BD44C9A2}" presName="parentText" presStyleLbl="node1" presStyleIdx="5" presStyleCnt="7">
        <dgm:presLayoutVars>
          <dgm:chMax val="0"/>
          <dgm:bulletEnabled val="1"/>
        </dgm:presLayoutVars>
      </dgm:prSet>
      <dgm:spPr/>
      <dgm:t>
        <a:bodyPr/>
        <a:lstStyle/>
        <a:p>
          <a:endParaRPr lang="en-US"/>
        </a:p>
      </dgm:t>
    </dgm:pt>
    <dgm:pt modelId="{E6F31A11-D233-4B8B-81C3-7D0AB9C2D689}" type="pres">
      <dgm:prSet presAssocID="{5F7529CA-CB94-4F8A-A1CC-2680458DFD07}" presName="spacer" presStyleCnt="0"/>
      <dgm:spPr/>
    </dgm:pt>
    <dgm:pt modelId="{E4A55918-CBB8-401B-A4BC-814CB4EE8186}" type="pres">
      <dgm:prSet presAssocID="{0F0D94D5-AA3C-4A24-A178-B4BD1DB354B7}" presName="parentText" presStyleLbl="node1" presStyleIdx="6" presStyleCnt="7">
        <dgm:presLayoutVars>
          <dgm:chMax val="0"/>
          <dgm:bulletEnabled val="1"/>
        </dgm:presLayoutVars>
      </dgm:prSet>
      <dgm:spPr/>
      <dgm:t>
        <a:bodyPr/>
        <a:lstStyle/>
        <a:p>
          <a:endParaRPr lang="en-US"/>
        </a:p>
      </dgm:t>
    </dgm:pt>
  </dgm:ptLst>
  <dgm:cxnLst>
    <dgm:cxn modelId="{DF4BBA15-B9E0-4763-B43F-B4E152109C3C}" srcId="{F46EDA94-92D0-448B-A388-A029D1D6A6BB}" destId="{390FF3C5-5A7B-4CBC-9EAB-57FB6679934D}" srcOrd="1" destOrd="0" parTransId="{B825AB13-02CF-48F9-B878-3F01AB5972E3}" sibTransId="{4F7324C6-2F59-4CE6-98D9-B2C0083C6402}"/>
    <dgm:cxn modelId="{CF9FB466-16B8-4113-A2E8-DC1DBCD30912}" srcId="{F46EDA94-92D0-448B-A388-A029D1D6A6BB}" destId="{0F0D94D5-AA3C-4A24-A178-B4BD1DB354B7}" srcOrd="6" destOrd="0" parTransId="{48DCC877-A065-4DDC-84EC-C95FBD0D7E84}" sibTransId="{408B042B-4306-481F-82BD-076A44A52BAB}"/>
    <dgm:cxn modelId="{05D10866-5317-4424-A5A1-22B49FEF4183}" srcId="{F46EDA94-92D0-448B-A388-A029D1D6A6BB}" destId="{542F0174-FC32-42EE-9AAF-3F00BD44C9A2}" srcOrd="5" destOrd="0" parTransId="{63C5AE03-AE01-4CF3-9CF1-1176BF946D8B}" sibTransId="{5F7529CA-CB94-4F8A-A1CC-2680458DFD07}"/>
    <dgm:cxn modelId="{55ABD4D8-A25D-4D05-9830-F87C01B5C361}" type="presOf" srcId="{D94724DF-F5EC-4468-A937-A16E78E4EEBB}" destId="{1A00D1AD-CB07-48E1-B006-CD1020F015A1}" srcOrd="0" destOrd="0" presId="urn:microsoft.com/office/officeart/2005/8/layout/vList2"/>
    <dgm:cxn modelId="{DA410580-FB60-44B0-9995-82B5AEE2BD53}" srcId="{F46EDA94-92D0-448B-A388-A029D1D6A6BB}" destId="{79E7B2B4-E06F-4E33-AAF1-05E12DD809D1}" srcOrd="0" destOrd="0" parTransId="{951349B5-11B9-485F-BEFA-BDA0C26A25C1}" sibTransId="{B1965948-349B-46E5-8386-31D9430886F9}"/>
    <dgm:cxn modelId="{4A3E5F23-8639-4DA4-9C4C-01C8108D2EDF}" srcId="{F46EDA94-92D0-448B-A388-A029D1D6A6BB}" destId="{6B994F95-485A-4548-BE7C-E8EDD955F3B2}" srcOrd="2" destOrd="0" parTransId="{815E8DEE-724B-4814-8BD4-A4603B001E2E}" sibTransId="{782F8192-C406-4BA4-936A-3A570F614235}"/>
    <dgm:cxn modelId="{DA4EB373-E3ED-401F-AEC1-DC3FDA7AAE82}" type="presOf" srcId="{88777174-9F38-4807-B624-6A036171AAA0}" destId="{3C961EB0-3688-4C89-BB2C-E4CD189B77BD}" srcOrd="0" destOrd="0" presId="urn:microsoft.com/office/officeart/2005/8/layout/vList2"/>
    <dgm:cxn modelId="{35E3E8D2-241A-435C-ADBC-07B5FA3147E0}" type="presOf" srcId="{F46EDA94-92D0-448B-A388-A029D1D6A6BB}" destId="{055A3D35-6FFD-4441-B118-1CF21C33F5A9}" srcOrd="0" destOrd="0" presId="urn:microsoft.com/office/officeart/2005/8/layout/vList2"/>
    <dgm:cxn modelId="{88804B7C-FBD4-46E4-A16A-82C3A9728C64}" type="presOf" srcId="{0F0D94D5-AA3C-4A24-A178-B4BD1DB354B7}" destId="{E4A55918-CBB8-401B-A4BC-814CB4EE8186}" srcOrd="0" destOrd="0" presId="urn:microsoft.com/office/officeart/2005/8/layout/vList2"/>
    <dgm:cxn modelId="{E4C42DC9-9AC5-4597-BD0F-D8547F4D8024}" type="presOf" srcId="{390FF3C5-5A7B-4CBC-9EAB-57FB6679934D}" destId="{A313D3A3-D19E-4A35-80AB-1AAB4CC33B1D}" srcOrd="0" destOrd="0" presId="urn:microsoft.com/office/officeart/2005/8/layout/vList2"/>
    <dgm:cxn modelId="{917792D7-F247-4533-B800-53273B4848EE}" type="presOf" srcId="{542F0174-FC32-42EE-9AAF-3F00BD44C9A2}" destId="{DD33A86F-F2E9-44E7-9005-5F4186B2136C}" srcOrd="0" destOrd="0" presId="urn:microsoft.com/office/officeart/2005/8/layout/vList2"/>
    <dgm:cxn modelId="{1DBFEB8D-61DB-4BDC-BEC4-F55103218544}" srcId="{F46EDA94-92D0-448B-A388-A029D1D6A6BB}" destId="{D94724DF-F5EC-4468-A937-A16E78E4EEBB}" srcOrd="3" destOrd="0" parTransId="{16269F0C-75F8-4A80-98F5-38A87BBCF647}" sibTransId="{CB550A92-53FA-4710-9687-99CF8B5BEEA1}"/>
    <dgm:cxn modelId="{4E78D5B6-56AF-46BC-9647-41A1D6CB7313}" type="presOf" srcId="{6B994F95-485A-4548-BE7C-E8EDD955F3B2}" destId="{FFEEB229-18DB-41FD-A9E7-EA1EAFE14A71}" srcOrd="0" destOrd="0" presId="urn:microsoft.com/office/officeart/2005/8/layout/vList2"/>
    <dgm:cxn modelId="{106E6CA5-351D-4E47-BCC7-5DF80A916B46}" type="presOf" srcId="{79E7B2B4-E06F-4E33-AAF1-05E12DD809D1}" destId="{F9FC06AB-8696-4FF3-BCCB-22B951909A81}" srcOrd="0" destOrd="0" presId="urn:microsoft.com/office/officeart/2005/8/layout/vList2"/>
    <dgm:cxn modelId="{5DC1D82B-7EED-4746-9F0C-01DB233EDCD2}" srcId="{F46EDA94-92D0-448B-A388-A029D1D6A6BB}" destId="{88777174-9F38-4807-B624-6A036171AAA0}" srcOrd="4" destOrd="0" parTransId="{D5C8AD4A-7F79-4270-BA54-188F3BAB229A}" sibTransId="{15F32B45-EA5E-45B8-8F1C-85722DF78A6D}"/>
    <dgm:cxn modelId="{9D5DE9EC-8D39-4993-BF04-EFFFC6DA5B7C}" type="presParOf" srcId="{055A3D35-6FFD-4441-B118-1CF21C33F5A9}" destId="{F9FC06AB-8696-4FF3-BCCB-22B951909A81}" srcOrd="0" destOrd="0" presId="urn:microsoft.com/office/officeart/2005/8/layout/vList2"/>
    <dgm:cxn modelId="{08FA0CD4-E284-4025-A66C-5F0430A71B37}" type="presParOf" srcId="{055A3D35-6FFD-4441-B118-1CF21C33F5A9}" destId="{46B9B8FF-09AB-4790-AF0E-B6C54F4FBA30}" srcOrd="1" destOrd="0" presId="urn:microsoft.com/office/officeart/2005/8/layout/vList2"/>
    <dgm:cxn modelId="{05DDF76A-D15A-4AAF-8F38-745FBE750264}" type="presParOf" srcId="{055A3D35-6FFD-4441-B118-1CF21C33F5A9}" destId="{A313D3A3-D19E-4A35-80AB-1AAB4CC33B1D}" srcOrd="2" destOrd="0" presId="urn:microsoft.com/office/officeart/2005/8/layout/vList2"/>
    <dgm:cxn modelId="{A574C87C-8321-4115-83AD-001A2AAB2879}" type="presParOf" srcId="{055A3D35-6FFD-4441-B118-1CF21C33F5A9}" destId="{3779D176-8153-47FF-9FE0-4A0A8263E968}" srcOrd="3" destOrd="0" presId="urn:microsoft.com/office/officeart/2005/8/layout/vList2"/>
    <dgm:cxn modelId="{ED07CBF6-9278-4685-9B14-12AB5CDFE047}" type="presParOf" srcId="{055A3D35-6FFD-4441-B118-1CF21C33F5A9}" destId="{FFEEB229-18DB-41FD-A9E7-EA1EAFE14A71}" srcOrd="4" destOrd="0" presId="urn:microsoft.com/office/officeart/2005/8/layout/vList2"/>
    <dgm:cxn modelId="{332CBBCD-B3FF-49C6-9FC0-E1DA188FD885}" type="presParOf" srcId="{055A3D35-6FFD-4441-B118-1CF21C33F5A9}" destId="{A0D32266-D9B0-4AB8-98D6-0AA5F725E547}" srcOrd="5" destOrd="0" presId="urn:microsoft.com/office/officeart/2005/8/layout/vList2"/>
    <dgm:cxn modelId="{DD082B4E-4202-4818-88C6-83EDF849731D}" type="presParOf" srcId="{055A3D35-6FFD-4441-B118-1CF21C33F5A9}" destId="{1A00D1AD-CB07-48E1-B006-CD1020F015A1}" srcOrd="6" destOrd="0" presId="urn:microsoft.com/office/officeart/2005/8/layout/vList2"/>
    <dgm:cxn modelId="{1D7D3C3A-5B9B-49C7-9616-21776D8CA5C1}" type="presParOf" srcId="{055A3D35-6FFD-4441-B118-1CF21C33F5A9}" destId="{1F63C09B-0803-4016-A02F-9658829A4C55}" srcOrd="7" destOrd="0" presId="urn:microsoft.com/office/officeart/2005/8/layout/vList2"/>
    <dgm:cxn modelId="{CF8910AD-00BF-46E8-9452-42973EA96A22}" type="presParOf" srcId="{055A3D35-6FFD-4441-B118-1CF21C33F5A9}" destId="{3C961EB0-3688-4C89-BB2C-E4CD189B77BD}" srcOrd="8" destOrd="0" presId="urn:microsoft.com/office/officeart/2005/8/layout/vList2"/>
    <dgm:cxn modelId="{528E3064-A137-49C8-B93E-2F5D7A6806B6}" type="presParOf" srcId="{055A3D35-6FFD-4441-B118-1CF21C33F5A9}" destId="{4D5C1ED8-D012-4F7F-A506-EA620B9726FC}" srcOrd="9" destOrd="0" presId="urn:microsoft.com/office/officeart/2005/8/layout/vList2"/>
    <dgm:cxn modelId="{432C605F-84A8-4DC5-A87C-701530FB3707}" type="presParOf" srcId="{055A3D35-6FFD-4441-B118-1CF21C33F5A9}" destId="{DD33A86F-F2E9-44E7-9005-5F4186B2136C}" srcOrd="10" destOrd="0" presId="urn:microsoft.com/office/officeart/2005/8/layout/vList2"/>
    <dgm:cxn modelId="{003B9ABB-BAB4-4F51-AB28-9298C96D84C8}" type="presParOf" srcId="{055A3D35-6FFD-4441-B118-1CF21C33F5A9}" destId="{E6F31A11-D233-4B8B-81C3-7D0AB9C2D689}" srcOrd="11" destOrd="0" presId="urn:microsoft.com/office/officeart/2005/8/layout/vList2"/>
    <dgm:cxn modelId="{7BF3CB6E-DE9A-426B-9CBF-EABFBC0DA447}" type="presParOf" srcId="{055A3D35-6FFD-4441-B118-1CF21C33F5A9}" destId="{E4A55918-CBB8-401B-A4BC-814CB4EE8186}"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A6F56C-50B4-4225-92C0-118A297258FD}"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5D762030-CCF4-4D1E-B63B-1ECA13328795}">
      <dgm:prSet/>
      <dgm:spPr/>
      <dgm:t>
        <a:bodyPr/>
        <a:lstStyle/>
        <a:p>
          <a:pPr rtl="0"/>
          <a:r>
            <a:rPr lang="en-US" smtClean="0"/>
            <a:t>A central processing unit also called a central processor, main processor or just processor is the electronic circuit that execute instructions.</a:t>
          </a:r>
          <a:endParaRPr lang="en-IN"/>
        </a:p>
      </dgm:t>
    </dgm:pt>
    <dgm:pt modelId="{FD6F090C-E943-472E-B3DA-50EB0AC4F20D}" type="parTrans" cxnId="{835E4DA5-A1D3-4C23-8960-67C79383B840}">
      <dgm:prSet/>
      <dgm:spPr/>
      <dgm:t>
        <a:bodyPr/>
        <a:lstStyle/>
        <a:p>
          <a:endParaRPr lang="en-US"/>
        </a:p>
      </dgm:t>
    </dgm:pt>
    <dgm:pt modelId="{8D41B93F-6ADF-4A64-91F8-DA1C9C24645F}" type="sibTrans" cxnId="{835E4DA5-A1D3-4C23-8960-67C79383B840}">
      <dgm:prSet/>
      <dgm:spPr/>
      <dgm:t>
        <a:bodyPr/>
        <a:lstStyle/>
        <a:p>
          <a:endParaRPr lang="en-US"/>
        </a:p>
      </dgm:t>
    </dgm:pt>
    <dgm:pt modelId="{8FE9ADF6-4BA1-4E1B-9DAD-FDED91DB0B8C}">
      <dgm:prSet/>
      <dgm:spPr/>
      <dgm:t>
        <a:bodyPr/>
        <a:lstStyle/>
        <a:p>
          <a:pPr rtl="0"/>
          <a:r>
            <a:rPr lang="en-US" dirty="0" smtClean="0"/>
            <a:t>The CPU performs basic arithmetic logic controlling and input/output operations specified by the instructions </a:t>
          </a:r>
          <a:endParaRPr lang="en-IN" dirty="0"/>
        </a:p>
      </dgm:t>
    </dgm:pt>
    <dgm:pt modelId="{E265262A-087A-4E1D-8DEB-630DFC3BDDBC}" type="parTrans" cxnId="{4C314251-920B-4947-A64A-F70A360853F9}">
      <dgm:prSet/>
      <dgm:spPr/>
      <dgm:t>
        <a:bodyPr/>
        <a:lstStyle/>
        <a:p>
          <a:endParaRPr lang="en-US"/>
        </a:p>
      </dgm:t>
    </dgm:pt>
    <dgm:pt modelId="{CFC5B5AB-C62B-47FE-9412-B2C8BF100741}" type="sibTrans" cxnId="{4C314251-920B-4947-A64A-F70A360853F9}">
      <dgm:prSet/>
      <dgm:spPr/>
      <dgm:t>
        <a:bodyPr/>
        <a:lstStyle/>
        <a:p>
          <a:endParaRPr lang="en-US"/>
        </a:p>
      </dgm:t>
    </dgm:pt>
    <dgm:pt modelId="{C2B735C8-F5D6-4470-A9DD-40BC97043216}" type="pres">
      <dgm:prSet presAssocID="{22A6F56C-50B4-4225-92C0-118A297258FD}" presName="CompostProcess" presStyleCnt="0">
        <dgm:presLayoutVars>
          <dgm:dir/>
          <dgm:resizeHandles val="exact"/>
        </dgm:presLayoutVars>
      </dgm:prSet>
      <dgm:spPr/>
      <dgm:t>
        <a:bodyPr/>
        <a:lstStyle/>
        <a:p>
          <a:endParaRPr lang="en-US"/>
        </a:p>
      </dgm:t>
    </dgm:pt>
    <dgm:pt modelId="{E0BE3D10-43F2-4571-BF1B-D10412EEE36D}" type="pres">
      <dgm:prSet presAssocID="{22A6F56C-50B4-4225-92C0-118A297258FD}" presName="arrow" presStyleLbl="bgShp" presStyleIdx="0" presStyleCnt="1"/>
      <dgm:spPr/>
    </dgm:pt>
    <dgm:pt modelId="{06583067-21F6-44E3-82F6-D4FFEBFA2CB5}" type="pres">
      <dgm:prSet presAssocID="{22A6F56C-50B4-4225-92C0-118A297258FD}" presName="linearProcess" presStyleCnt="0"/>
      <dgm:spPr/>
    </dgm:pt>
    <dgm:pt modelId="{0D2892EB-7923-48F6-B6D4-00F131FBFFC8}" type="pres">
      <dgm:prSet presAssocID="{5D762030-CCF4-4D1E-B63B-1ECA13328795}" presName="textNode" presStyleLbl="node1" presStyleIdx="0" presStyleCnt="2">
        <dgm:presLayoutVars>
          <dgm:bulletEnabled val="1"/>
        </dgm:presLayoutVars>
      </dgm:prSet>
      <dgm:spPr/>
      <dgm:t>
        <a:bodyPr/>
        <a:lstStyle/>
        <a:p>
          <a:endParaRPr lang="en-US"/>
        </a:p>
      </dgm:t>
    </dgm:pt>
    <dgm:pt modelId="{6B069724-7A7E-4DC9-8723-A4970DAA728E}" type="pres">
      <dgm:prSet presAssocID="{8D41B93F-6ADF-4A64-91F8-DA1C9C24645F}" presName="sibTrans" presStyleCnt="0"/>
      <dgm:spPr/>
    </dgm:pt>
    <dgm:pt modelId="{5D9FD54E-06CA-401C-96E7-45C683832226}" type="pres">
      <dgm:prSet presAssocID="{8FE9ADF6-4BA1-4E1B-9DAD-FDED91DB0B8C}" presName="textNode" presStyleLbl="node1" presStyleIdx="1" presStyleCnt="2" custScaleX="107919" custLinFactNeighborX="15674" custLinFactNeighborY="-1199">
        <dgm:presLayoutVars>
          <dgm:bulletEnabled val="1"/>
        </dgm:presLayoutVars>
      </dgm:prSet>
      <dgm:spPr/>
      <dgm:t>
        <a:bodyPr/>
        <a:lstStyle/>
        <a:p>
          <a:endParaRPr lang="en-US"/>
        </a:p>
      </dgm:t>
    </dgm:pt>
  </dgm:ptLst>
  <dgm:cxnLst>
    <dgm:cxn modelId="{835E4DA5-A1D3-4C23-8960-67C79383B840}" srcId="{22A6F56C-50B4-4225-92C0-118A297258FD}" destId="{5D762030-CCF4-4D1E-B63B-1ECA13328795}" srcOrd="0" destOrd="0" parTransId="{FD6F090C-E943-472E-B3DA-50EB0AC4F20D}" sibTransId="{8D41B93F-6ADF-4A64-91F8-DA1C9C24645F}"/>
    <dgm:cxn modelId="{4C314251-920B-4947-A64A-F70A360853F9}" srcId="{22A6F56C-50B4-4225-92C0-118A297258FD}" destId="{8FE9ADF6-4BA1-4E1B-9DAD-FDED91DB0B8C}" srcOrd="1" destOrd="0" parTransId="{E265262A-087A-4E1D-8DEB-630DFC3BDDBC}" sibTransId="{CFC5B5AB-C62B-47FE-9412-B2C8BF100741}"/>
    <dgm:cxn modelId="{E5077FA8-6D49-4B8B-9AAB-4D2AF59C63AF}" type="presOf" srcId="{8FE9ADF6-4BA1-4E1B-9DAD-FDED91DB0B8C}" destId="{5D9FD54E-06CA-401C-96E7-45C683832226}" srcOrd="0" destOrd="0" presId="urn:microsoft.com/office/officeart/2005/8/layout/hProcess9"/>
    <dgm:cxn modelId="{C3DCD38D-D791-436A-A465-C763D86A19B0}" type="presOf" srcId="{22A6F56C-50B4-4225-92C0-118A297258FD}" destId="{C2B735C8-F5D6-4470-A9DD-40BC97043216}" srcOrd="0" destOrd="0" presId="urn:microsoft.com/office/officeart/2005/8/layout/hProcess9"/>
    <dgm:cxn modelId="{18EF5FCF-56DC-4BC8-804F-A6300017489D}" type="presOf" srcId="{5D762030-CCF4-4D1E-B63B-1ECA13328795}" destId="{0D2892EB-7923-48F6-B6D4-00F131FBFFC8}" srcOrd="0" destOrd="0" presId="urn:microsoft.com/office/officeart/2005/8/layout/hProcess9"/>
    <dgm:cxn modelId="{ACF0CBD4-BABA-4D96-AD38-62997000E9C5}" type="presParOf" srcId="{C2B735C8-F5D6-4470-A9DD-40BC97043216}" destId="{E0BE3D10-43F2-4571-BF1B-D10412EEE36D}" srcOrd="0" destOrd="0" presId="urn:microsoft.com/office/officeart/2005/8/layout/hProcess9"/>
    <dgm:cxn modelId="{E82F5AA3-1D25-45CC-A777-CDA9A0B85E30}" type="presParOf" srcId="{C2B735C8-F5D6-4470-A9DD-40BC97043216}" destId="{06583067-21F6-44E3-82F6-D4FFEBFA2CB5}" srcOrd="1" destOrd="0" presId="urn:microsoft.com/office/officeart/2005/8/layout/hProcess9"/>
    <dgm:cxn modelId="{9B05BBFD-F036-40EC-8839-704340F416F1}" type="presParOf" srcId="{06583067-21F6-44E3-82F6-D4FFEBFA2CB5}" destId="{0D2892EB-7923-48F6-B6D4-00F131FBFFC8}" srcOrd="0" destOrd="0" presId="urn:microsoft.com/office/officeart/2005/8/layout/hProcess9"/>
    <dgm:cxn modelId="{B654639E-57BC-4B17-9654-7239B2B839EB}" type="presParOf" srcId="{06583067-21F6-44E3-82F6-D4FFEBFA2CB5}" destId="{6B069724-7A7E-4DC9-8723-A4970DAA728E}" srcOrd="1" destOrd="0" presId="urn:microsoft.com/office/officeart/2005/8/layout/hProcess9"/>
    <dgm:cxn modelId="{05DB93B2-97A0-4ACE-88C1-783B8A4D8F7E}" type="presParOf" srcId="{06583067-21F6-44E3-82F6-D4FFEBFA2CB5}" destId="{5D9FD54E-06CA-401C-96E7-45C683832226}"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DB0C43-8FC5-403F-9F76-5E5334999DD5}"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7F60FC2A-4310-4057-B7AF-A0CD1224F425}">
      <dgm:prSet/>
      <dgm:spPr/>
      <dgm:t>
        <a:bodyPr/>
        <a:lstStyle/>
        <a:p>
          <a:pPr rtl="0"/>
          <a:r>
            <a:rPr lang="en-US" smtClean="0"/>
            <a:t>A computer system is a set of integrated devices that input, output, process, and store the data and information.</a:t>
          </a:r>
          <a:endParaRPr lang="en-IN"/>
        </a:p>
      </dgm:t>
    </dgm:pt>
    <dgm:pt modelId="{8E87E767-A8E4-4344-AB2D-4538F7EC7067}" type="parTrans" cxnId="{A8085981-68B1-419C-89E4-90FBAF1462D0}">
      <dgm:prSet/>
      <dgm:spPr/>
      <dgm:t>
        <a:bodyPr/>
        <a:lstStyle/>
        <a:p>
          <a:endParaRPr lang="en-US"/>
        </a:p>
      </dgm:t>
    </dgm:pt>
    <dgm:pt modelId="{400843D7-1551-4E17-BB20-9728A2DC23C3}" type="sibTrans" cxnId="{A8085981-68B1-419C-89E4-90FBAF1462D0}">
      <dgm:prSet/>
      <dgm:spPr/>
      <dgm:t>
        <a:bodyPr/>
        <a:lstStyle/>
        <a:p>
          <a:endParaRPr lang="en-US"/>
        </a:p>
      </dgm:t>
    </dgm:pt>
    <dgm:pt modelId="{E10EA2B2-8062-4A1E-8E77-E958C26E32C4}">
      <dgm:prSet/>
      <dgm:spPr/>
      <dgm:t>
        <a:bodyPr/>
        <a:lstStyle/>
        <a:p>
          <a:pPr rtl="0"/>
          <a:r>
            <a:rPr lang="en-US" smtClean="0"/>
            <a:t>Computer systems are currently build around at one digital processing device.</a:t>
          </a:r>
          <a:endParaRPr lang="en-IN"/>
        </a:p>
      </dgm:t>
    </dgm:pt>
    <dgm:pt modelId="{9EC5415A-74A1-4E64-BB16-93EED926F138}" type="parTrans" cxnId="{013294DC-122E-464D-8209-25E485B1A969}">
      <dgm:prSet/>
      <dgm:spPr/>
      <dgm:t>
        <a:bodyPr/>
        <a:lstStyle/>
        <a:p>
          <a:endParaRPr lang="en-US"/>
        </a:p>
      </dgm:t>
    </dgm:pt>
    <dgm:pt modelId="{6C0BB71C-628A-4E32-B611-1820F8114164}" type="sibTrans" cxnId="{013294DC-122E-464D-8209-25E485B1A969}">
      <dgm:prSet/>
      <dgm:spPr/>
      <dgm:t>
        <a:bodyPr/>
        <a:lstStyle/>
        <a:p>
          <a:endParaRPr lang="en-US"/>
        </a:p>
      </dgm:t>
    </dgm:pt>
    <dgm:pt modelId="{CC63FD2C-BF64-42BA-9656-D2185AB29DA9}">
      <dgm:prSet/>
      <dgm:spPr/>
      <dgm:t>
        <a:bodyPr/>
        <a:lstStyle/>
        <a:p>
          <a:pPr rtl="0"/>
          <a:r>
            <a:rPr lang="en-US" smtClean="0"/>
            <a:t>There are five main hardware computer system </a:t>
          </a:r>
          <a:endParaRPr lang="en-IN"/>
        </a:p>
      </dgm:t>
    </dgm:pt>
    <dgm:pt modelId="{83EBFE04-645F-444F-A8EF-9C0F33C18612}" type="parTrans" cxnId="{5B801B0E-F27B-4469-B888-E90A8BBAC103}">
      <dgm:prSet/>
      <dgm:spPr/>
      <dgm:t>
        <a:bodyPr/>
        <a:lstStyle/>
        <a:p>
          <a:endParaRPr lang="en-US"/>
        </a:p>
      </dgm:t>
    </dgm:pt>
    <dgm:pt modelId="{B7F1D0B6-946F-4448-B9A6-F619FC6563BD}" type="sibTrans" cxnId="{5B801B0E-F27B-4469-B888-E90A8BBAC103}">
      <dgm:prSet/>
      <dgm:spPr/>
      <dgm:t>
        <a:bodyPr/>
        <a:lstStyle/>
        <a:p>
          <a:endParaRPr lang="en-US"/>
        </a:p>
      </dgm:t>
    </dgm:pt>
    <dgm:pt modelId="{02848C0B-FD00-4856-A66F-F55ADFFCEC29}">
      <dgm:prSet/>
      <dgm:spPr/>
      <dgm:t>
        <a:bodyPr/>
        <a:lstStyle/>
        <a:p>
          <a:pPr rtl="0"/>
          <a:r>
            <a:rPr lang="en-US" smtClean="0"/>
            <a:t>1. Input </a:t>
          </a:r>
          <a:endParaRPr lang="en-IN"/>
        </a:p>
      </dgm:t>
    </dgm:pt>
    <dgm:pt modelId="{9921C24B-C3B5-4272-8F3C-F634C96AE28E}" type="parTrans" cxnId="{AF8EA1F6-4FEB-4638-80B3-199533040386}">
      <dgm:prSet/>
      <dgm:spPr/>
      <dgm:t>
        <a:bodyPr/>
        <a:lstStyle/>
        <a:p>
          <a:endParaRPr lang="en-US"/>
        </a:p>
      </dgm:t>
    </dgm:pt>
    <dgm:pt modelId="{5B272BF2-5AE2-4A06-A6DE-8E9E007A3E3C}" type="sibTrans" cxnId="{AF8EA1F6-4FEB-4638-80B3-199533040386}">
      <dgm:prSet/>
      <dgm:spPr/>
      <dgm:t>
        <a:bodyPr/>
        <a:lstStyle/>
        <a:p>
          <a:endParaRPr lang="en-US"/>
        </a:p>
      </dgm:t>
    </dgm:pt>
    <dgm:pt modelId="{2A2B3F0B-98EF-46BC-8B26-FFB74C57BC5D}">
      <dgm:prSet/>
      <dgm:spPr/>
      <dgm:t>
        <a:bodyPr/>
        <a:lstStyle/>
        <a:p>
          <a:pPr rtl="0"/>
          <a:r>
            <a:rPr lang="en-US" smtClean="0"/>
            <a:t>2. Processing</a:t>
          </a:r>
          <a:endParaRPr lang="en-IN"/>
        </a:p>
      </dgm:t>
    </dgm:pt>
    <dgm:pt modelId="{44907A35-D984-4569-A6DB-BCDC7FE377B8}" type="parTrans" cxnId="{2ACCCB58-58BA-475D-8C9A-60987972DB0A}">
      <dgm:prSet/>
      <dgm:spPr/>
      <dgm:t>
        <a:bodyPr/>
        <a:lstStyle/>
        <a:p>
          <a:endParaRPr lang="en-US"/>
        </a:p>
      </dgm:t>
    </dgm:pt>
    <dgm:pt modelId="{6DF490DE-6B1C-49A0-8080-4F9D9F041648}" type="sibTrans" cxnId="{2ACCCB58-58BA-475D-8C9A-60987972DB0A}">
      <dgm:prSet/>
      <dgm:spPr/>
      <dgm:t>
        <a:bodyPr/>
        <a:lstStyle/>
        <a:p>
          <a:endParaRPr lang="en-US"/>
        </a:p>
      </dgm:t>
    </dgm:pt>
    <dgm:pt modelId="{DD58BDDC-D19D-4441-B96E-640EEC9E18BC}">
      <dgm:prSet/>
      <dgm:spPr/>
      <dgm:t>
        <a:bodyPr/>
        <a:lstStyle/>
        <a:p>
          <a:pPr rtl="0"/>
          <a:r>
            <a:rPr lang="en-US" smtClean="0"/>
            <a:t>3. Storage</a:t>
          </a:r>
          <a:endParaRPr lang="en-IN"/>
        </a:p>
      </dgm:t>
    </dgm:pt>
    <dgm:pt modelId="{DC21AC24-D450-44C2-B10C-24900C5AB8E1}" type="parTrans" cxnId="{9268C1F4-BD3D-4A28-8584-6D3D14EA9E1F}">
      <dgm:prSet/>
      <dgm:spPr/>
      <dgm:t>
        <a:bodyPr/>
        <a:lstStyle/>
        <a:p>
          <a:endParaRPr lang="en-US"/>
        </a:p>
      </dgm:t>
    </dgm:pt>
    <dgm:pt modelId="{A2C277B5-EECB-400E-BF27-871487AD039A}" type="sibTrans" cxnId="{9268C1F4-BD3D-4A28-8584-6D3D14EA9E1F}">
      <dgm:prSet/>
      <dgm:spPr/>
      <dgm:t>
        <a:bodyPr/>
        <a:lstStyle/>
        <a:p>
          <a:endParaRPr lang="en-US"/>
        </a:p>
      </dgm:t>
    </dgm:pt>
    <dgm:pt modelId="{79B18E67-BB44-4EBE-A2DF-CE3A203ED6DC}">
      <dgm:prSet/>
      <dgm:spPr/>
      <dgm:t>
        <a:bodyPr/>
        <a:lstStyle/>
        <a:p>
          <a:pPr rtl="0"/>
          <a:r>
            <a:rPr lang="en-US" smtClean="0"/>
            <a:t>4. Output</a:t>
          </a:r>
          <a:endParaRPr lang="en-IN"/>
        </a:p>
      </dgm:t>
    </dgm:pt>
    <dgm:pt modelId="{E21C4290-7430-4D19-A234-2C1C545A268A}" type="parTrans" cxnId="{6FA08948-E78E-4502-8C77-78EF869DAAA1}">
      <dgm:prSet/>
      <dgm:spPr/>
      <dgm:t>
        <a:bodyPr/>
        <a:lstStyle/>
        <a:p>
          <a:endParaRPr lang="en-US"/>
        </a:p>
      </dgm:t>
    </dgm:pt>
    <dgm:pt modelId="{097CB053-B9D1-4EE9-ACA1-75CFC3D3D459}" type="sibTrans" cxnId="{6FA08948-E78E-4502-8C77-78EF869DAAA1}">
      <dgm:prSet/>
      <dgm:spPr/>
      <dgm:t>
        <a:bodyPr/>
        <a:lstStyle/>
        <a:p>
          <a:endParaRPr lang="en-US"/>
        </a:p>
      </dgm:t>
    </dgm:pt>
    <dgm:pt modelId="{30AFA781-F6B3-4D40-BE2E-922F1E2C8319}" type="pres">
      <dgm:prSet presAssocID="{72DB0C43-8FC5-403F-9F76-5E5334999DD5}" presName="Name0" presStyleCnt="0">
        <dgm:presLayoutVars>
          <dgm:dir/>
          <dgm:resizeHandles val="exact"/>
        </dgm:presLayoutVars>
      </dgm:prSet>
      <dgm:spPr/>
      <dgm:t>
        <a:bodyPr/>
        <a:lstStyle/>
        <a:p>
          <a:endParaRPr lang="en-US"/>
        </a:p>
      </dgm:t>
    </dgm:pt>
    <dgm:pt modelId="{A60F9172-40E5-48DD-A0E1-8433CF3281FD}" type="pres">
      <dgm:prSet presAssocID="{72DB0C43-8FC5-403F-9F76-5E5334999DD5}" presName="arrow" presStyleLbl="bgShp" presStyleIdx="0" presStyleCnt="1"/>
      <dgm:spPr/>
    </dgm:pt>
    <dgm:pt modelId="{700146F9-10F7-4470-860B-686D2FFD644A}" type="pres">
      <dgm:prSet presAssocID="{72DB0C43-8FC5-403F-9F76-5E5334999DD5}" presName="points" presStyleCnt="0"/>
      <dgm:spPr/>
    </dgm:pt>
    <dgm:pt modelId="{B4DC1752-2672-4EC1-864D-9919DEBCE57D}" type="pres">
      <dgm:prSet presAssocID="{7F60FC2A-4310-4057-B7AF-A0CD1224F425}" presName="compositeA" presStyleCnt="0"/>
      <dgm:spPr/>
    </dgm:pt>
    <dgm:pt modelId="{034C131D-FD5B-42D9-B0CF-B2AD59DFBE42}" type="pres">
      <dgm:prSet presAssocID="{7F60FC2A-4310-4057-B7AF-A0CD1224F425}" presName="textA" presStyleLbl="revTx" presStyleIdx="0" presStyleCnt="7">
        <dgm:presLayoutVars>
          <dgm:bulletEnabled val="1"/>
        </dgm:presLayoutVars>
      </dgm:prSet>
      <dgm:spPr/>
      <dgm:t>
        <a:bodyPr/>
        <a:lstStyle/>
        <a:p>
          <a:endParaRPr lang="en-US"/>
        </a:p>
      </dgm:t>
    </dgm:pt>
    <dgm:pt modelId="{4D29302E-E781-4DEC-956F-75445EEA68C3}" type="pres">
      <dgm:prSet presAssocID="{7F60FC2A-4310-4057-B7AF-A0CD1224F425}" presName="circleA" presStyleLbl="node1" presStyleIdx="0" presStyleCnt="7"/>
      <dgm:spPr/>
    </dgm:pt>
    <dgm:pt modelId="{48BFF12C-E5A7-43D9-A099-2F37356F1E18}" type="pres">
      <dgm:prSet presAssocID="{7F60FC2A-4310-4057-B7AF-A0CD1224F425}" presName="spaceA" presStyleCnt="0"/>
      <dgm:spPr/>
    </dgm:pt>
    <dgm:pt modelId="{746BACDE-4C29-4076-B096-DED66A160A70}" type="pres">
      <dgm:prSet presAssocID="{400843D7-1551-4E17-BB20-9728A2DC23C3}" presName="space" presStyleCnt="0"/>
      <dgm:spPr/>
    </dgm:pt>
    <dgm:pt modelId="{C2A0954A-5478-499F-85AC-466E626B4ED3}" type="pres">
      <dgm:prSet presAssocID="{E10EA2B2-8062-4A1E-8E77-E958C26E32C4}" presName="compositeB" presStyleCnt="0"/>
      <dgm:spPr/>
    </dgm:pt>
    <dgm:pt modelId="{0BF58E40-B27F-4176-89D8-A98CF559B07A}" type="pres">
      <dgm:prSet presAssocID="{E10EA2B2-8062-4A1E-8E77-E958C26E32C4}" presName="textB" presStyleLbl="revTx" presStyleIdx="1" presStyleCnt="7">
        <dgm:presLayoutVars>
          <dgm:bulletEnabled val="1"/>
        </dgm:presLayoutVars>
      </dgm:prSet>
      <dgm:spPr/>
      <dgm:t>
        <a:bodyPr/>
        <a:lstStyle/>
        <a:p>
          <a:endParaRPr lang="en-US"/>
        </a:p>
      </dgm:t>
    </dgm:pt>
    <dgm:pt modelId="{F48BB3D6-D7EB-4441-85E1-89F417ABDC43}" type="pres">
      <dgm:prSet presAssocID="{E10EA2B2-8062-4A1E-8E77-E958C26E32C4}" presName="circleB" presStyleLbl="node1" presStyleIdx="1" presStyleCnt="7"/>
      <dgm:spPr/>
    </dgm:pt>
    <dgm:pt modelId="{FC8C6789-6F04-45D6-A356-4B579B71D894}" type="pres">
      <dgm:prSet presAssocID="{E10EA2B2-8062-4A1E-8E77-E958C26E32C4}" presName="spaceB" presStyleCnt="0"/>
      <dgm:spPr/>
    </dgm:pt>
    <dgm:pt modelId="{3B0DD475-A992-45BA-9BFF-459AB5CDDB91}" type="pres">
      <dgm:prSet presAssocID="{6C0BB71C-628A-4E32-B611-1820F8114164}" presName="space" presStyleCnt="0"/>
      <dgm:spPr/>
    </dgm:pt>
    <dgm:pt modelId="{1BCA8D42-E305-4D8B-9242-AC5FACA1D519}" type="pres">
      <dgm:prSet presAssocID="{CC63FD2C-BF64-42BA-9656-D2185AB29DA9}" presName="compositeA" presStyleCnt="0"/>
      <dgm:spPr/>
    </dgm:pt>
    <dgm:pt modelId="{DBFC5053-A6FA-42DB-9D1B-FF90209F8096}" type="pres">
      <dgm:prSet presAssocID="{CC63FD2C-BF64-42BA-9656-D2185AB29DA9}" presName="textA" presStyleLbl="revTx" presStyleIdx="2" presStyleCnt="7">
        <dgm:presLayoutVars>
          <dgm:bulletEnabled val="1"/>
        </dgm:presLayoutVars>
      </dgm:prSet>
      <dgm:spPr/>
      <dgm:t>
        <a:bodyPr/>
        <a:lstStyle/>
        <a:p>
          <a:endParaRPr lang="en-US"/>
        </a:p>
      </dgm:t>
    </dgm:pt>
    <dgm:pt modelId="{4DAFAE20-3CF6-4CB9-B630-CED97581473C}" type="pres">
      <dgm:prSet presAssocID="{CC63FD2C-BF64-42BA-9656-D2185AB29DA9}" presName="circleA" presStyleLbl="node1" presStyleIdx="2" presStyleCnt="7"/>
      <dgm:spPr/>
    </dgm:pt>
    <dgm:pt modelId="{F138AFE6-7743-405C-A3BD-B63666A44DE8}" type="pres">
      <dgm:prSet presAssocID="{CC63FD2C-BF64-42BA-9656-D2185AB29DA9}" presName="spaceA" presStyleCnt="0"/>
      <dgm:spPr/>
    </dgm:pt>
    <dgm:pt modelId="{D6A6264C-C27C-4E77-BBF6-53E93CD361CD}" type="pres">
      <dgm:prSet presAssocID="{B7F1D0B6-946F-4448-B9A6-F619FC6563BD}" presName="space" presStyleCnt="0"/>
      <dgm:spPr/>
    </dgm:pt>
    <dgm:pt modelId="{093D2D68-B66F-453D-BA3E-D8489CD2CCF2}" type="pres">
      <dgm:prSet presAssocID="{02848C0B-FD00-4856-A66F-F55ADFFCEC29}" presName="compositeB" presStyleCnt="0"/>
      <dgm:spPr/>
    </dgm:pt>
    <dgm:pt modelId="{261A6531-92E5-40D3-A03D-5BD7F7149085}" type="pres">
      <dgm:prSet presAssocID="{02848C0B-FD00-4856-A66F-F55ADFFCEC29}" presName="textB" presStyleLbl="revTx" presStyleIdx="3" presStyleCnt="7">
        <dgm:presLayoutVars>
          <dgm:bulletEnabled val="1"/>
        </dgm:presLayoutVars>
      </dgm:prSet>
      <dgm:spPr/>
      <dgm:t>
        <a:bodyPr/>
        <a:lstStyle/>
        <a:p>
          <a:endParaRPr lang="en-US"/>
        </a:p>
      </dgm:t>
    </dgm:pt>
    <dgm:pt modelId="{11D8C250-A8E7-42CB-AC02-81FB8ADB7259}" type="pres">
      <dgm:prSet presAssocID="{02848C0B-FD00-4856-A66F-F55ADFFCEC29}" presName="circleB" presStyleLbl="node1" presStyleIdx="3" presStyleCnt="7"/>
      <dgm:spPr/>
    </dgm:pt>
    <dgm:pt modelId="{7CEA86ED-31A9-4E47-8D78-E3D4EB1B1E23}" type="pres">
      <dgm:prSet presAssocID="{02848C0B-FD00-4856-A66F-F55ADFFCEC29}" presName="spaceB" presStyleCnt="0"/>
      <dgm:spPr/>
    </dgm:pt>
    <dgm:pt modelId="{BA0E80A5-655C-4C14-BAEA-E61B4C7D9053}" type="pres">
      <dgm:prSet presAssocID="{5B272BF2-5AE2-4A06-A6DE-8E9E007A3E3C}" presName="space" presStyleCnt="0"/>
      <dgm:spPr/>
    </dgm:pt>
    <dgm:pt modelId="{C4F43BB9-47A2-42FA-A0C3-AB8C8497DD47}" type="pres">
      <dgm:prSet presAssocID="{2A2B3F0B-98EF-46BC-8B26-FFB74C57BC5D}" presName="compositeA" presStyleCnt="0"/>
      <dgm:spPr/>
    </dgm:pt>
    <dgm:pt modelId="{888C66E2-975E-4086-8514-849EE2CD38D1}" type="pres">
      <dgm:prSet presAssocID="{2A2B3F0B-98EF-46BC-8B26-FFB74C57BC5D}" presName="textA" presStyleLbl="revTx" presStyleIdx="4" presStyleCnt="7">
        <dgm:presLayoutVars>
          <dgm:bulletEnabled val="1"/>
        </dgm:presLayoutVars>
      </dgm:prSet>
      <dgm:spPr/>
      <dgm:t>
        <a:bodyPr/>
        <a:lstStyle/>
        <a:p>
          <a:endParaRPr lang="en-US"/>
        </a:p>
      </dgm:t>
    </dgm:pt>
    <dgm:pt modelId="{1421DC13-A9E7-451F-9914-28532C865E75}" type="pres">
      <dgm:prSet presAssocID="{2A2B3F0B-98EF-46BC-8B26-FFB74C57BC5D}" presName="circleA" presStyleLbl="node1" presStyleIdx="4" presStyleCnt="7"/>
      <dgm:spPr/>
    </dgm:pt>
    <dgm:pt modelId="{E1D8ED34-DBB8-46FC-8C85-89CE0BCA557C}" type="pres">
      <dgm:prSet presAssocID="{2A2B3F0B-98EF-46BC-8B26-FFB74C57BC5D}" presName="spaceA" presStyleCnt="0"/>
      <dgm:spPr/>
    </dgm:pt>
    <dgm:pt modelId="{D8A0B7A9-07A7-4545-84B2-461FE7E3BF4B}" type="pres">
      <dgm:prSet presAssocID="{6DF490DE-6B1C-49A0-8080-4F9D9F041648}" presName="space" presStyleCnt="0"/>
      <dgm:spPr/>
    </dgm:pt>
    <dgm:pt modelId="{8C3CDA4A-FCCA-427F-83B6-8F42E88D2949}" type="pres">
      <dgm:prSet presAssocID="{DD58BDDC-D19D-4441-B96E-640EEC9E18BC}" presName="compositeB" presStyleCnt="0"/>
      <dgm:spPr/>
    </dgm:pt>
    <dgm:pt modelId="{5F8F4DC1-71DB-4CC7-8BBD-82559FFC2B8B}" type="pres">
      <dgm:prSet presAssocID="{DD58BDDC-D19D-4441-B96E-640EEC9E18BC}" presName="textB" presStyleLbl="revTx" presStyleIdx="5" presStyleCnt="7">
        <dgm:presLayoutVars>
          <dgm:bulletEnabled val="1"/>
        </dgm:presLayoutVars>
      </dgm:prSet>
      <dgm:spPr/>
      <dgm:t>
        <a:bodyPr/>
        <a:lstStyle/>
        <a:p>
          <a:endParaRPr lang="en-US"/>
        </a:p>
      </dgm:t>
    </dgm:pt>
    <dgm:pt modelId="{DCECA2D7-15B4-4F2A-A559-BAE417D42801}" type="pres">
      <dgm:prSet presAssocID="{DD58BDDC-D19D-4441-B96E-640EEC9E18BC}" presName="circleB" presStyleLbl="node1" presStyleIdx="5" presStyleCnt="7"/>
      <dgm:spPr/>
    </dgm:pt>
    <dgm:pt modelId="{7174DCEB-D59D-44BF-BB34-5AEB4E4D40FD}" type="pres">
      <dgm:prSet presAssocID="{DD58BDDC-D19D-4441-B96E-640EEC9E18BC}" presName="spaceB" presStyleCnt="0"/>
      <dgm:spPr/>
    </dgm:pt>
    <dgm:pt modelId="{02136F52-C4FB-47AB-8E8A-733AC75217BB}" type="pres">
      <dgm:prSet presAssocID="{A2C277B5-EECB-400E-BF27-871487AD039A}" presName="space" presStyleCnt="0"/>
      <dgm:spPr/>
    </dgm:pt>
    <dgm:pt modelId="{7A7A2E00-3B1B-427F-9B60-9189DB42EF1D}" type="pres">
      <dgm:prSet presAssocID="{79B18E67-BB44-4EBE-A2DF-CE3A203ED6DC}" presName="compositeA" presStyleCnt="0"/>
      <dgm:spPr/>
    </dgm:pt>
    <dgm:pt modelId="{3EF209E5-CC0E-4BEB-8FE0-59AAC638E1CD}" type="pres">
      <dgm:prSet presAssocID="{79B18E67-BB44-4EBE-A2DF-CE3A203ED6DC}" presName="textA" presStyleLbl="revTx" presStyleIdx="6" presStyleCnt="7">
        <dgm:presLayoutVars>
          <dgm:bulletEnabled val="1"/>
        </dgm:presLayoutVars>
      </dgm:prSet>
      <dgm:spPr/>
      <dgm:t>
        <a:bodyPr/>
        <a:lstStyle/>
        <a:p>
          <a:endParaRPr lang="en-US"/>
        </a:p>
      </dgm:t>
    </dgm:pt>
    <dgm:pt modelId="{BD1BE2C5-180D-4DFA-8CEF-246774BCC81A}" type="pres">
      <dgm:prSet presAssocID="{79B18E67-BB44-4EBE-A2DF-CE3A203ED6DC}" presName="circleA" presStyleLbl="node1" presStyleIdx="6" presStyleCnt="7"/>
      <dgm:spPr/>
    </dgm:pt>
    <dgm:pt modelId="{70D2C3E3-1AED-4329-BAE1-5446AAE24582}" type="pres">
      <dgm:prSet presAssocID="{79B18E67-BB44-4EBE-A2DF-CE3A203ED6DC}" presName="spaceA" presStyleCnt="0"/>
      <dgm:spPr/>
    </dgm:pt>
  </dgm:ptLst>
  <dgm:cxnLst>
    <dgm:cxn modelId="{C9219327-0F2A-45DE-8624-33E99945BDC3}" type="presOf" srcId="{CC63FD2C-BF64-42BA-9656-D2185AB29DA9}" destId="{DBFC5053-A6FA-42DB-9D1B-FF90209F8096}" srcOrd="0" destOrd="0" presId="urn:microsoft.com/office/officeart/2005/8/layout/hProcess11"/>
    <dgm:cxn modelId="{C65367B7-8ABA-4046-91F5-8BD2D02F37C4}" type="presOf" srcId="{7F60FC2A-4310-4057-B7AF-A0CD1224F425}" destId="{034C131D-FD5B-42D9-B0CF-B2AD59DFBE42}" srcOrd="0" destOrd="0" presId="urn:microsoft.com/office/officeart/2005/8/layout/hProcess11"/>
    <dgm:cxn modelId="{6FA08948-E78E-4502-8C77-78EF869DAAA1}" srcId="{72DB0C43-8FC5-403F-9F76-5E5334999DD5}" destId="{79B18E67-BB44-4EBE-A2DF-CE3A203ED6DC}" srcOrd="6" destOrd="0" parTransId="{E21C4290-7430-4D19-A234-2C1C545A268A}" sibTransId="{097CB053-B9D1-4EE9-ACA1-75CFC3D3D459}"/>
    <dgm:cxn modelId="{9A65B1C8-C6D3-405D-877A-66F8AB33E624}" type="presOf" srcId="{DD58BDDC-D19D-4441-B96E-640EEC9E18BC}" destId="{5F8F4DC1-71DB-4CC7-8BBD-82559FFC2B8B}" srcOrd="0" destOrd="0" presId="urn:microsoft.com/office/officeart/2005/8/layout/hProcess11"/>
    <dgm:cxn modelId="{F8C8B994-EB5E-4B7B-858B-4281F91032B6}" type="presOf" srcId="{2A2B3F0B-98EF-46BC-8B26-FFB74C57BC5D}" destId="{888C66E2-975E-4086-8514-849EE2CD38D1}" srcOrd="0" destOrd="0" presId="urn:microsoft.com/office/officeart/2005/8/layout/hProcess11"/>
    <dgm:cxn modelId="{5B801B0E-F27B-4469-B888-E90A8BBAC103}" srcId="{72DB0C43-8FC5-403F-9F76-5E5334999DD5}" destId="{CC63FD2C-BF64-42BA-9656-D2185AB29DA9}" srcOrd="2" destOrd="0" parTransId="{83EBFE04-645F-444F-A8EF-9C0F33C18612}" sibTransId="{B7F1D0B6-946F-4448-B9A6-F619FC6563BD}"/>
    <dgm:cxn modelId="{AC92E27A-0D38-430D-9300-E29DB496DA3C}" type="presOf" srcId="{79B18E67-BB44-4EBE-A2DF-CE3A203ED6DC}" destId="{3EF209E5-CC0E-4BEB-8FE0-59AAC638E1CD}" srcOrd="0" destOrd="0" presId="urn:microsoft.com/office/officeart/2005/8/layout/hProcess11"/>
    <dgm:cxn modelId="{013294DC-122E-464D-8209-25E485B1A969}" srcId="{72DB0C43-8FC5-403F-9F76-5E5334999DD5}" destId="{E10EA2B2-8062-4A1E-8E77-E958C26E32C4}" srcOrd="1" destOrd="0" parTransId="{9EC5415A-74A1-4E64-BB16-93EED926F138}" sibTransId="{6C0BB71C-628A-4E32-B611-1820F8114164}"/>
    <dgm:cxn modelId="{2ACCCB58-58BA-475D-8C9A-60987972DB0A}" srcId="{72DB0C43-8FC5-403F-9F76-5E5334999DD5}" destId="{2A2B3F0B-98EF-46BC-8B26-FFB74C57BC5D}" srcOrd="4" destOrd="0" parTransId="{44907A35-D984-4569-A6DB-BCDC7FE377B8}" sibTransId="{6DF490DE-6B1C-49A0-8080-4F9D9F041648}"/>
    <dgm:cxn modelId="{AF8EA1F6-4FEB-4638-80B3-199533040386}" srcId="{72DB0C43-8FC5-403F-9F76-5E5334999DD5}" destId="{02848C0B-FD00-4856-A66F-F55ADFFCEC29}" srcOrd="3" destOrd="0" parTransId="{9921C24B-C3B5-4272-8F3C-F634C96AE28E}" sibTransId="{5B272BF2-5AE2-4A06-A6DE-8E9E007A3E3C}"/>
    <dgm:cxn modelId="{8F0A738A-A06F-4BBC-B774-6B6740D45ACF}" type="presOf" srcId="{02848C0B-FD00-4856-A66F-F55ADFFCEC29}" destId="{261A6531-92E5-40D3-A03D-5BD7F7149085}" srcOrd="0" destOrd="0" presId="urn:microsoft.com/office/officeart/2005/8/layout/hProcess11"/>
    <dgm:cxn modelId="{A8085981-68B1-419C-89E4-90FBAF1462D0}" srcId="{72DB0C43-8FC5-403F-9F76-5E5334999DD5}" destId="{7F60FC2A-4310-4057-B7AF-A0CD1224F425}" srcOrd="0" destOrd="0" parTransId="{8E87E767-A8E4-4344-AB2D-4538F7EC7067}" sibTransId="{400843D7-1551-4E17-BB20-9728A2DC23C3}"/>
    <dgm:cxn modelId="{62D39297-6527-48C6-972A-4284D5CA8792}" type="presOf" srcId="{E10EA2B2-8062-4A1E-8E77-E958C26E32C4}" destId="{0BF58E40-B27F-4176-89D8-A98CF559B07A}" srcOrd="0" destOrd="0" presId="urn:microsoft.com/office/officeart/2005/8/layout/hProcess11"/>
    <dgm:cxn modelId="{9268C1F4-BD3D-4A28-8584-6D3D14EA9E1F}" srcId="{72DB0C43-8FC5-403F-9F76-5E5334999DD5}" destId="{DD58BDDC-D19D-4441-B96E-640EEC9E18BC}" srcOrd="5" destOrd="0" parTransId="{DC21AC24-D450-44C2-B10C-24900C5AB8E1}" sibTransId="{A2C277B5-EECB-400E-BF27-871487AD039A}"/>
    <dgm:cxn modelId="{ECE9E99D-2FC6-4DC3-A024-FB8CDEB30AAB}" type="presOf" srcId="{72DB0C43-8FC5-403F-9F76-5E5334999DD5}" destId="{30AFA781-F6B3-4D40-BE2E-922F1E2C8319}" srcOrd="0" destOrd="0" presId="urn:microsoft.com/office/officeart/2005/8/layout/hProcess11"/>
    <dgm:cxn modelId="{2C458D23-B5DD-4ECA-A54B-B42149195387}" type="presParOf" srcId="{30AFA781-F6B3-4D40-BE2E-922F1E2C8319}" destId="{A60F9172-40E5-48DD-A0E1-8433CF3281FD}" srcOrd="0" destOrd="0" presId="urn:microsoft.com/office/officeart/2005/8/layout/hProcess11"/>
    <dgm:cxn modelId="{5CD5CEC3-87CD-421E-8DFA-148E8FD83C17}" type="presParOf" srcId="{30AFA781-F6B3-4D40-BE2E-922F1E2C8319}" destId="{700146F9-10F7-4470-860B-686D2FFD644A}" srcOrd="1" destOrd="0" presId="urn:microsoft.com/office/officeart/2005/8/layout/hProcess11"/>
    <dgm:cxn modelId="{06397E0B-991D-4192-A196-5F19ED8C2512}" type="presParOf" srcId="{700146F9-10F7-4470-860B-686D2FFD644A}" destId="{B4DC1752-2672-4EC1-864D-9919DEBCE57D}" srcOrd="0" destOrd="0" presId="urn:microsoft.com/office/officeart/2005/8/layout/hProcess11"/>
    <dgm:cxn modelId="{F7B7610A-B395-4735-B6B9-F2099C2ED844}" type="presParOf" srcId="{B4DC1752-2672-4EC1-864D-9919DEBCE57D}" destId="{034C131D-FD5B-42D9-B0CF-B2AD59DFBE42}" srcOrd="0" destOrd="0" presId="urn:microsoft.com/office/officeart/2005/8/layout/hProcess11"/>
    <dgm:cxn modelId="{44100CCC-E310-4DA6-91E2-9E01F03C7A4D}" type="presParOf" srcId="{B4DC1752-2672-4EC1-864D-9919DEBCE57D}" destId="{4D29302E-E781-4DEC-956F-75445EEA68C3}" srcOrd="1" destOrd="0" presId="urn:microsoft.com/office/officeart/2005/8/layout/hProcess11"/>
    <dgm:cxn modelId="{5CCFF023-00EB-4EDA-A1B4-86738C45FD28}" type="presParOf" srcId="{B4DC1752-2672-4EC1-864D-9919DEBCE57D}" destId="{48BFF12C-E5A7-43D9-A099-2F37356F1E18}" srcOrd="2" destOrd="0" presId="urn:microsoft.com/office/officeart/2005/8/layout/hProcess11"/>
    <dgm:cxn modelId="{5F8B417F-9A9E-45E7-AB97-18F644A88CD7}" type="presParOf" srcId="{700146F9-10F7-4470-860B-686D2FFD644A}" destId="{746BACDE-4C29-4076-B096-DED66A160A70}" srcOrd="1" destOrd="0" presId="urn:microsoft.com/office/officeart/2005/8/layout/hProcess11"/>
    <dgm:cxn modelId="{EC5E6E44-5888-48A8-850E-230E1138FAB4}" type="presParOf" srcId="{700146F9-10F7-4470-860B-686D2FFD644A}" destId="{C2A0954A-5478-499F-85AC-466E626B4ED3}" srcOrd="2" destOrd="0" presId="urn:microsoft.com/office/officeart/2005/8/layout/hProcess11"/>
    <dgm:cxn modelId="{2939C288-D86B-4721-8AA1-4A181853C9F5}" type="presParOf" srcId="{C2A0954A-5478-499F-85AC-466E626B4ED3}" destId="{0BF58E40-B27F-4176-89D8-A98CF559B07A}" srcOrd="0" destOrd="0" presId="urn:microsoft.com/office/officeart/2005/8/layout/hProcess11"/>
    <dgm:cxn modelId="{533B4253-08C9-4F14-9773-FF97E257180D}" type="presParOf" srcId="{C2A0954A-5478-499F-85AC-466E626B4ED3}" destId="{F48BB3D6-D7EB-4441-85E1-89F417ABDC43}" srcOrd="1" destOrd="0" presId="urn:microsoft.com/office/officeart/2005/8/layout/hProcess11"/>
    <dgm:cxn modelId="{D843F941-466F-4532-A819-C8AF8B1E7256}" type="presParOf" srcId="{C2A0954A-5478-499F-85AC-466E626B4ED3}" destId="{FC8C6789-6F04-45D6-A356-4B579B71D894}" srcOrd="2" destOrd="0" presId="urn:microsoft.com/office/officeart/2005/8/layout/hProcess11"/>
    <dgm:cxn modelId="{249F7CD0-5A97-4907-A429-832CDC6B309D}" type="presParOf" srcId="{700146F9-10F7-4470-860B-686D2FFD644A}" destId="{3B0DD475-A992-45BA-9BFF-459AB5CDDB91}" srcOrd="3" destOrd="0" presId="urn:microsoft.com/office/officeart/2005/8/layout/hProcess11"/>
    <dgm:cxn modelId="{1ADCE3E5-86A7-492F-B501-01C9E007C6E7}" type="presParOf" srcId="{700146F9-10F7-4470-860B-686D2FFD644A}" destId="{1BCA8D42-E305-4D8B-9242-AC5FACA1D519}" srcOrd="4" destOrd="0" presId="urn:microsoft.com/office/officeart/2005/8/layout/hProcess11"/>
    <dgm:cxn modelId="{92C3B076-35B4-4D7C-9422-45B30D6CE210}" type="presParOf" srcId="{1BCA8D42-E305-4D8B-9242-AC5FACA1D519}" destId="{DBFC5053-A6FA-42DB-9D1B-FF90209F8096}" srcOrd="0" destOrd="0" presId="urn:microsoft.com/office/officeart/2005/8/layout/hProcess11"/>
    <dgm:cxn modelId="{9C6439E1-AE1B-47EB-9586-7B8B976AC687}" type="presParOf" srcId="{1BCA8D42-E305-4D8B-9242-AC5FACA1D519}" destId="{4DAFAE20-3CF6-4CB9-B630-CED97581473C}" srcOrd="1" destOrd="0" presId="urn:microsoft.com/office/officeart/2005/8/layout/hProcess11"/>
    <dgm:cxn modelId="{22BC135D-3EAA-4F88-9A4C-F78BFE4F3E97}" type="presParOf" srcId="{1BCA8D42-E305-4D8B-9242-AC5FACA1D519}" destId="{F138AFE6-7743-405C-A3BD-B63666A44DE8}" srcOrd="2" destOrd="0" presId="urn:microsoft.com/office/officeart/2005/8/layout/hProcess11"/>
    <dgm:cxn modelId="{78AB52C3-7BD4-4690-AF62-2D3EBB31D670}" type="presParOf" srcId="{700146F9-10F7-4470-860B-686D2FFD644A}" destId="{D6A6264C-C27C-4E77-BBF6-53E93CD361CD}" srcOrd="5" destOrd="0" presId="urn:microsoft.com/office/officeart/2005/8/layout/hProcess11"/>
    <dgm:cxn modelId="{5E9327EB-ACE9-4F6F-98BA-2289F2DA4211}" type="presParOf" srcId="{700146F9-10F7-4470-860B-686D2FFD644A}" destId="{093D2D68-B66F-453D-BA3E-D8489CD2CCF2}" srcOrd="6" destOrd="0" presId="urn:microsoft.com/office/officeart/2005/8/layout/hProcess11"/>
    <dgm:cxn modelId="{4CF5BE92-477E-4A5A-8DB1-818007228DE5}" type="presParOf" srcId="{093D2D68-B66F-453D-BA3E-D8489CD2CCF2}" destId="{261A6531-92E5-40D3-A03D-5BD7F7149085}" srcOrd="0" destOrd="0" presId="urn:microsoft.com/office/officeart/2005/8/layout/hProcess11"/>
    <dgm:cxn modelId="{D5723FFF-8D40-4A64-A7E7-8EAF2E327AE5}" type="presParOf" srcId="{093D2D68-B66F-453D-BA3E-D8489CD2CCF2}" destId="{11D8C250-A8E7-42CB-AC02-81FB8ADB7259}" srcOrd="1" destOrd="0" presId="urn:microsoft.com/office/officeart/2005/8/layout/hProcess11"/>
    <dgm:cxn modelId="{42A75C0C-1C49-48DF-91D9-73778D9B6E28}" type="presParOf" srcId="{093D2D68-B66F-453D-BA3E-D8489CD2CCF2}" destId="{7CEA86ED-31A9-4E47-8D78-E3D4EB1B1E23}" srcOrd="2" destOrd="0" presId="urn:microsoft.com/office/officeart/2005/8/layout/hProcess11"/>
    <dgm:cxn modelId="{A7BFBED0-B649-4F84-B2F6-93EA9030C830}" type="presParOf" srcId="{700146F9-10F7-4470-860B-686D2FFD644A}" destId="{BA0E80A5-655C-4C14-BAEA-E61B4C7D9053}" srcOrd="7" destOrd="0" presId="urn:microsoft.com/office/officeart/2005/8/layout/hProcess11"/>
    <dgm:cxn modelId="{9C46E279-FDF5-4D6C-ACF6-95BDF6AF2161}" type="presParOf" srcId="{700146F9-10F7-4470-860B-686D2FFD644A}" destId="{C4F43BB9-47A2-42FA-A0C3-AB8C8497DD47}" srcOrd="8" destOrd="0" presId="urn:microsoft.com/office/officeart/2005/8/layout/hProcess11"/>
    <dgm:cxn modelId="{689332E4-77E1-4304-A8A2-46B2D26532CF}" type="presParOf" srcId="{C4F43BB9-47A2-42FA-A0C3-AB8C8497DD47}" destId="{888C66E2-975E-4086-8514-849EE2CD38D1}" srcOrd="0" destOrd="0" presId="urn:microsoft.com/office/officeart/2005/8/layout/hProcess11"/>
    <dgm:cxn modelId="{E683CFDB-598A-4BDE-BA81-5520C1E9BEB7}" type="presParOf" srcId="{C4F43BB9-47A2-42FA-A0C3-AB8C8497DD47}" destId="{1421DC13-A9E7-451F-9914-28532C865E75}" srcOrd="1" destOrd="0" presId="urn:microsoft.com/office/officeart/2005/8/layout/hProcess11"/>
    <dgm:cxn modelId="{3F6DD45D-1D98-49E9-A0E1-2FC9D0C4E555}" type="presParOf" srcId="{C4F43BB9-47A2-42FA-A0C3-AB8C8497DD47}" destId="{E1D8ED34-DBB8-46FC-8C85-89CE0BCA557C}" srcOrd="2" destOrd="0" presId="urn:microsoft.com/office/officeart/2005/8/layout/hProcess11"/>
    <dgm:cxn modelId="{5689A5F3-C4F8-4D9D-A9CB-AC9715B07A04}" type="presParOf" srcId="{700146F9-10F7-4470-860B-686D2FFD644A}" destId="{D8A0B7A9-07A7-4545-84B2-461FE7E3BF4B}" srcOrd="9" destOrd="0" presId="urn:microsoft.com/office/officeart/2005/8/layout/hProcess11"/>
    <dgm:cxn modelId="{6CCE3385-C22A-469A-AD9A-476FF312C620}" type="presParOf" srcId="{700146F9-10F7-4470-860B-686D2FFD644A}" destId="{8C3CDA4A-FCCA-427F-83B6-8F42E88D2949}" srcOrd="10" destOrd="0" presId="urn:microsoft.com/office/officeart/2005/8/layout/hProcess11"/>
    <dgm:cxn modelId="{153BD27B-62FA-47C3-8C1D-8848809AE7A6}" type="presParOf" srcId="{8C3CDA4A-FCCA-427F-83B6-8F42E88D2949}" destId="{5F8F4DC1-71DB-4CC7-8BBD-82559FFC2B8B}" srcOrd="0" destOrd="0" presId="urn:microsoft.com/office/officeart/2005/8/layout/hProcess11"/>
    <dgm:cxn modelId="{B1005C56-6178-4A63-86B2-ADECDD23335A}" type="presParOf" srcId="{8C3CDA4A-FCCA-427F-83B6-8F42E88D2949}" destId="{DCECA2D7-15B4-4F2A-A559-BAE417D42801}" srcOrd="1" destOrd="0" presId="urn:microsoft.com/office/officeart/2005/8/layout/hProcess11"/>
    <dgm:cxn modelId="{2A56167B-E12C-4313-9FA1-8BD156573041}" type="presParOf" srcId="{8C3CDA4A-FCCA-427F-83B6-8F42E88D2949}" destId="{7174DCEB-D59D-44BF-BB34-5AEB4E4D40FD}" srcOrd="2" destOrd="0" presId="urn:microsoft.com/office/officeart/2005/8/layout/hProcess11"/>
    <dgm:cxn modelId="{A9C20B05-A34F-4F73-AC9F-4368B822F259}" type="presParOf" srcId="{700146F9-10F7-4470-860B-686D2FFD644A}" destId="{02136F52-C4FB-47AB-8E8A-733AC75217BB}" srcOrd="11" destOrd="0" presId="urn:microsoft.com/office/officeart/2005/8/layout/hProcess11"/>
    <dgm:cxn modelId="{0B70807A-23D4-4C81-94EF-B37F98BDFD9E}" type="presParOf" srcId="{700146F9-10F7-4470-860B-686D2FFD644A}" destId="{7A7A2E00-3B1B-427F-9B60-9189DB42EF1D}" srcOrd="12" destOrd="0" presId="urn:microsoft.com/office/officeart/2005/8/layout/hProcess11"/>
    <dgm:cxn modelId="{3CA92BE0-A7BF-4F8A-9D00-ED8282D2B013}" type="presParOf" srcId="{7A7A2E00-3B1B-427F-9B60-9189DB42EF1D}" destId="{3EF209E5-CC0E-4BEB-8FE0-59AAC638E1CD}" srcOrd="0" destOrd="0" presId="urn:microsoft.com/office/officeart/2005/8/layout/hProcess11"/>
    <dgm:cxn modelId="{B3D2D0EA-3DBD-4A0D-9254-EE86EC1DCD03}" type="presParOf" srcId="{7A7A2E00-3B1B-427F-9B60-9189DB42EF1D}" destId="{BD1BE2C5-180D-4DFA-8CEF-246774BCC81A}" srcOrd="1" destOrd="0" presId="urn:microsoft.com/office/officeart/2005/8/layout/hProcess11"/>
    <dgm:cxn modelId="{290A1A67-1850-407E-9BC1-6995D905E4B9}" type="presParOf" srcId="{7A7A2E00-3B1B-427F-9B60-9189DB42EF1D}" destId="{70D2C3E3-1AED-4329-BAE1-5446AAE2458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B35B47-5C96-42D3-82A2-5685DD01557D}"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US"/>
        </a:p>
      </dgm:t>
    </dgm:pt>
    <dgm:pt modelId="{E32AC4C0-18DA-4C48-8E9F-4438DCAA1063}">
      <dgm:prSet/>
      <dgm:spPr/>
      <dgm:t>
        <a:bodyPr/>
        <a:lstStyle/>
        <a:p>
          <a:pPr rtl="0"/>
          <a:r>
            <a:rPr lang="en-US" smtClean="0"/>
            <a:t>ALU is a main controlling component of central processing unit , which stands for arithmetic logic unit.</a:t>
          </a:r>
          <a:endParaRPr lang="en-IN"/>
        </a:p>
      </dgm:t>
    </dgm:pt>
    <dgm:pt modelId="{D18D7664-7EA3-4B9B-92E9-7CC57D2BA827}" type="parTrans" cxnId="{1BE63E36-7D1F-441D-BE5B-23D06118027E}">
      <dgm:prSet/>
      <dgm:spPr/>
      <dgm:t>
        <a:bodyPr/>
        <a:lstStyle/>
        <a:p>
          <a:endParaRPr lang="en-US"/>
        </a:p>
      </dgm:t>
    </dgm:pt>
    <dgm:pt modelId="{9EA9824A-9B1E-4645-AD53-50DC58D9BD1A}" type="sibTrans" cxnId="{1BE63E36-7D1F-441D-BE5B-23D06118027E}">
      <dgm:prSet/>
      <dgm:spPr/>
      <dgm:t>
        <a:bodyPr/>
        <a:lstStyle/>
        <a:p>
          <a:endParaRPr lang="en-US"/>
        </a:p>
      </dgm:t>
    </dgm:pt>
    <dgm:pt modelId="{2BAE72BE-91AB-4E2C-9B94-988DDD489904}">
      <dgm:prSet/>
      <dgm:spPr/>
      <dgm:t>
        <a:bodyPr/>
        <a:lstStyle/>
        <a:p>
          <a:pPr rtl="0"/>
          <a:r>
            <a:rPr lang="en-US" smtClean="0"/>
            <a:t>It performs arithmetic and logic operations.</a:t>
          </a:r>
          <a:endParaRPr lang="en-IN"/>
        </a:p>
      </dgm:t>
    </dgm:pt>
    <dgm:pt modelId="{B7D6FB3E-B659-4562-8283-9C8E7EDC7673}" type="parTrans" cxnId="{A55CEB74-F05F-4A8E-B6E9-EDE23E18EEDC}">
      <dgm:prSet/>
      <dgm:spPr/>
      <dgm:t>
        <a:bodyPr/>
        <a:lstStyle/>
        <a:p>
          <a:endParaRPr lang="en-US"/>
        </a:p>
      </dgm:t>
    </dgm:pt>
    <dgm:pt modelId="{2E4C7BB1-7E2A-437C-ABA6-8223EA5D4B51}" type="sibTrans" cxnId="{A55CEB74-F05F-4A8E-B6E9-EDE23E18EEDC}">
      <dgm:prSet/>
      <dgm:spPr/>
      <dgm:t>
        <a:bodyPr/>
        <a:lstStyle/>
        <a:p>
          <a:endParaRPr lang="en-US"/>
        </a:p>
      </dgm:t>
    </dgm:pt>
    <dgm:pt modelId="{70AF0E9D-04B1-4495-8058-AA0742D9E78B}">
      <dgm:prSet/>
      <dgm:spPr/>
      <dgm:t>
        <a:bodyPr/>
        <a:lstStyle/>
        <a:p>
          <a:pPr rtl="0"/>
          <a:r>
            <a:rPr lang="en-US" smtClean="0"/>
            <a:t>It has ability to perform all processes related to arithmetic and logic operations such as addition , subtraction and shifting operations including Boolean compare ( XOR, OR, AND, NOT OPERATIONS.</a:t>
          </a:r>
          <a:endParaRPr lang="en-IN"/>
        </a:p>
      </dgm:t>
    </dgm:pt>
    <dgm:pt modelId="{7D0F8A2F-9D5C-4742-8429-40206259F1BE}" type="parTrans" cxnId="{714D99F5-976E-4D8B-8928-B0CCFC8BEEE0}">
      <dgm:prSet/>
      <dgm:spPr/>
      <dgm:t>
        <a:bodyPr/>
        <a:lstStyle/>
        <a:p>
          <a:endParaRPr lang="en-US"/>
        </a:p>
      </dgm:t>
    </dgm:pt>
    <dgm:pt modelId="{C3D171FF-AC52-4827-8A43-331BAC285D86}" type="sibTrans" cxnId="{714D99F5-976E-4D8B-8928-B0CCFC8BEEE0}">
      <dgm:prSet/>
      <dgm:spPr/>
      <dgm:t>
        <a:bodyPr/>
        <a:lstStyle/>
        <a:p>
          <a:endParaRPr lang="en-US"/>
        </a:p>
      </dgm:t>
    </dgm:pt>
    <dgm:pt modelId="{1E947487-101D-4022-8330-A00526D9D851}" type="pres">
      <dgm:prSet presAssocID="{8EB35B47-5C96-42D3-82A2-5685DD01557D}" presName="compositeShape" presStyleCnt="0">
        <dgm:presLayoutVars>
          <dgm:chMax val="7"/>
          <dgm:dir/>
          <dgm:resizeHandles val="exact"/>
        </dgm:presLayoutVars>
      </dgm:prSet>
      <dgm:spPr/>
      <dgm:t>
        <a:bodyPr/>
        <a:lstStyle/>
        <a:p>
          <a:endParaRPr lang="en-US"/>
        </a:p>
      </dgm:t>
    </dgm:pt>
    <dgm:pt modelId="{96B97F80-F9D5-4E2E-8EE9-B884893BD282}" type="pres">
      <dgm:prSet presAssocID="{E32AC4C0-18DA-4C48-8E9F-4438DCAA1063}" presName="circ1" presStyleLbl="vennNode1" presStyleIdx="0" presStyleCnt="3"/>
      <dgm:spPr/>
      <dgm:t>
        <a:bodyPr/>
        <a:lstStyle/>
        <a:p>
          <a:endParaRPr lang="en-US"/>
        </a:p>
      </dgm:t>
    </dgm:pt>
    <dgm:pt modelId="{73492FB4-A195-493E-B948-7FFA38ED56A2}" type="pres">
      <dgm:prSet presAssocID="{E32AC4C0-18DA-4C48-8E9F-4438DCAA1063}" presName="circ1Tx" presStyleLbl="revTx" presStyleIdx="0" presStyleCnt="0">
        <dgm:presLayoutVars>
          <dgm:chMax val="0"/>
          <dgm:chPref val="0"/>
          <dgm:bulletEnabled val="1"/>
        </dgm:presLayoutVars>
      </dgm:prSet>
      <dgm:spPr/>
      <dgm:t>
        <a:bodyPr/>
        <a:lstStyle/>
        <a:p>
          <a:endParaRPr lang="en-US"/>
        </a:p>
      </dgm:t>
    </dgm:pt>
    <dgm:pt modelId="{A090DC71-390E-47A6-AB8A-8CAB885F28E5}" type="pres">
      <dgm:prSet presAssocID="{2BAE72BE-91AB-4E2C-9B94-988DDD489904}" presName="circ2" presStyleLbl="vennNode1" presStyleIdx="1" presStyleCnt="3"/>
      <dgm:spPr/>
      <dgm:t>
        <a:bodyPr/>
        <a:lstStyle/>
        <a:p>
          <a:endParaRPr lang="en-US"/>
        </a:p>
      </dgm:t>
    </dgm:pt>
    <dgm:pt modelId="{74494A6F-F013-4CBE-ACF9-BDECC933693A}" type="pres">
      <dgm:prSet presAssocID="{2BAE72BE-91AB-4E2C-9B94-988DDD489904}" presName="circ2Tx" presStyleLbl="revTx" presStyleIdx="0" presStyleCnt="0">
        <dgm:presLayoutVars>
          <dgm:chMax val="0"/>
          <dgm:chPref val="0"/>
          <dgm:bulletEnabled val="1"/>
        </dgm:presLayoutVars>
      </dgm:prSet>
      <dgm:spPr/>
      <dgm:t>
        <a:bodyPr/>
        <a:lstStyle/>
        <a:p>
          <a:endParaRPr lang="en-US"/>
        </a:p>
      </dgm:t>
    </dgm:pt>
    <dgm:pt modelId="{FCE11FDB-EC5E-4514-8669-53E77705AE9B}" type="pres">
      <dgm:prSet presAssocID="{70AF0E9D-04B1-4495-8058-AA0742D9E78B}" presName="circ3" presStyleLbl="vennNode1" presStyleIdx="2" presStyleCnt="3"/>
      <dgm:spPr/>
      <dgm:t>
        <a:bodyPr/>
        <a:lstStyle/>
        <a:p>
          <a:endParaRPr lang="en-US"/>
        </a:p>
      </dgm:t>
    </dgm:pt>
    <dgm:pt modelId="{DA5D6A9D-F69D-4500-9560-017E947BA3AF}" type="pres">
      <dgm:prSet presAssocID="{70AF0E9D-04B1-4495-8058-AA0742D9E78B}" presName="circ3Tx" presStyleLbl="revTx" presStyleIdx="0" presStyleCnt="0">
        <dgm:presLayoutVars>
          <dgm:chMax val="0"/>
          <dgm:chPref val="0"/>
          <dgm:bulletEnabled val="1"/>
        </dgm:presLayoutVars>
      </dgm:prSet>
      <dgm:spPr/>
      <dgm:t>
        <a:bodyPr/>
        <a:lstStyle/>
        <a:p>
          <a:endParaRPr lang="en-US"/>
        </a:p>
      </dgm:t>
    </dgm:pt>
  </dgm:ptLst>
  <dgm:cxnLst>
    <dgm:cxn modelId="{1BE63E36-7D1F-441D-BE5B-23D06118027E}" srcId="{8EB35B47-5C96-42D3-82A2-5685DD01557D}" destId="{E32AC4C0-18DA-4C48-8E9F-4438DCAA1063}" srcOrd="0" destOrd="0" parTransId="{D18D7664-7EA3-4B9B-92E9-7CC57D2BA827}" sibTransId="{9EA9824A-9B1E-4645-AD53-50DC58D9BD1A}"/>
    <dgm:cxn modelId="{128FCA24-2CC5-4BFB-9595-E4EABCE6DA14}" type="presOf" srcId="{2BAE72BE-91AB-4E2C-9B94-988DDD489904}" destId="{A090DC71-390E-47A6-AB8A-8CAB885F28E5}" srcOrd="0" destOrd="0" presId="urn:microsoft.com/office/officeart/2005/8/layout/venn1"/>
    <dgm:cxn modelId="{05FE4755-9F5D-4B3C-A138-FCF0932D2861}" type="presOf" srcId="{8EB35B47-5C96-42D3-82A2-5685DD01557D}" destId="{1E947487-101D-4022-8330-A00526D9D851}" srcOrd="0" destOrd="0" presId="urn:microsoft.com/office/officeart/2005/8/layout/venn1"/>
    <dgm:cxn modelId="{C2ACA3ED-0CE5-407D-84DF-F097B8301433}" type="presOf" srcId="{70AF0E9D-04B1-4495-8058-AA0742D9E78B}" destId="{FCE11FDB-EC5E-4514-8669-53E77705AE9B}" srcOrd="0" destOrd="0" presId="urn:microsoft.com/office/officeart/2005/8/layout/venn1"/>
    <dgm:cxn modelId="{20976992-C776-4136-B894-38ECB88C2427}" type="presOf" srcId="{70AF0E9D-04B1-4495-8058-AA0742D9E78B}" destId="{DA5D6A9D-F69D-4500-9560-017E947BA3AF}" srcOrd="1" destOrd="0" presId="urn:microsoft.com/office/officeart/2005/8/layout/venn1"/>
    <dgm:cxn modelId="{1DC76660-C222-4122-B17C-EE429D46AADB}" type="presOf" srcId="{E32AC4C0-18DA-4C48-8E9F-4438DCAA1063}" destId="{73492FB4-A195-493E-B948-7FFA38ED56A2}" srcOrd="1" destOrd="0" presId="urn:microsoft.com/office/officeart/2005/8/layout/venn1"/>
    <dgm:cxn modelId="{714D99F5-976E-4D8B-8928-B0CCFC8BEEE0}" srcId="{8EB35B47-5C96-42D3-82A2-5685DD01557D}" destId="{70AF0E9D-04B1-4495-8058-AA0742D9E78B}" srcOrd="2" destOrd="0" parTransId="{7D0F8A2F-9D5C-4742-8429-40206259F1BE}" sibTransId="{C3D171FF-AC52-4827-8A43-331BAC285D86}"/>
    <dgm:cxn modelId="{A55CEB74-F05F-4A8E-B6E9-EDE23E18EEDC}" srcId="{8EB35B47-5C96-42D3-82A2-5685DD01557D}" destId="{2BAE72BE-91AB-4E2C-9B94-988DDD489904}" srcOrd="1" destOrd="0" parTransId="{B7D6FB3E-B659-4562-8283-9C8E7EDC7673}" sibTransId="{2E4C7BB1-7E2A-437C-ABA6-8223EA5D4B51}"/>
    <dgm:cxn modelId="{6F1B0124-B3EE-4A8F-A60A-9137FF47B13F}" type="presOf" srcId="{2BAE72BE-91AB-4E2C-9B94-988DDD489904}" destId="{74494A6F-F013-4CBE-ACF9-BDECC933693A}" srcOrd="1" destOrd="0" presId="urn:microsoft.com/office/officeart/2005/8/layout/venn1"/>
    <dgm:cxn modelId="{97646C5E-96F9-4994-9589-88E6CBF410A6}" type="presOf" srcId="{E32AC4C0-18DA-4C48-8E9F-4438DCAA1063}" destId="{96B97F80-F9D5-4E2E-8EE9-B884893BD282}" srcOrd="0" destOrd="0" presId="urn:microsoft.com/office/officeart/2005/8/layout/venn1"/>
    <dgm:cxn modelId="{F2726061-95D5-4036-A892-7C648525F993}" type="presParOf" srcId="{1E947487-101D-4022-8330-A00526D9D851}" destId="{96B97F80-F9D5-4E2E-8EE9-B884893BD282}" srcOrd="0" destOrd="0" presId="urn:microsoft.com/office/officeart/2005/8/layout/venn1"/>
    <dgm:cxn modelId="{6B04990D-9986-49DD-B8A9-5ECA8F9F1950}" type="presParOf" srcId="{1E947487-101D-4022-8330-A00526D9D851}" destId="{73492FB4-A195-493E-B948-7FFA38ED56A2}" srcOrd="1" destOrd="0" presId="urn:microsoft.com/office/officeart/2005/8/layout/venn1"/>
    <dgm:cxn modelId="{32235FB6-36C2-4BCC-95DD-B830881BAD7B}" type="presParOf" srcId="{1E947487-101D-4022-8330-A00526D9D851}" destId="{A090DC71-390E-47A6-AB8A-8CAB885F28E5}" srcOrd="2" destOrd="0" presId="urn:microsoft.com/office/officeart/2005/8/layout/venn1"/>
    <dgm:cxn modelId="{6049D607-7A08-4E37-8BEA-7F8402CE56F5}" type="presParOf" srcId="{1E947487-101D-4022-8330-A00526D9D851}" destId="{74494A6F-F013-4CBE-ACF9-BDECC933693A}" srcOrd="3" destOrd="0" presId="urn:microsoft.com/office/officeart/2005/8/layout/venn1"/>
    <dgm:cxn modelId="{D1ED1F95-BA00-49B7-9D6F-250D6BF03CF2}" type="presParOf" srcId="{1E947487-101D-4022-8330-A00526D9D851}" destId="{FCE11FDB-EC5E-4514-8669-53E77705AE9B}" srcOrd="4" destOrd="0" presId="urn:microsoft.com/office/officeart/2005/8/layout/venn1"/>
    <dgm:cxn modelId="{F0157D52-2346-407D-BEB0-35579B91D679}" type="presParOf" srcId="{1E947487-101D-4022-8330-A00526D9D851}" destId="{DA5D6A9D-F69D-4500-9560-017E947BA3AF}"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565402-8813-4378-A7B5-5531AD5BB02C}"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n-US"/>
        </a:p>
      </dgm:t>
    </dgm:pt>
    <dgm:pt modelId="{CB485CA3-8EDB-4699-ABED-2EE8F1831554}">
      <dgm:prSet/>
      <dgm:spPr/>
      <dgm:t>
        <a:bodyPr/>
        <a:lstStyle/>
        <a:p>
          <a:pPr rtl="0"/>
          <a:r>
            <a:rPr lang="en-US" smtClean="0"/>
            <a:t>1. Super computers</a:t>
          </a:r>
          <a:endParaRPr lang="en-IN"/>
        </a:p>
      </dgm:t>
    </dgm:pt>
    <dgm:pt modelId="{EB5A4F42-F7E2-4076-A7F0-D952E26CCCB2}" type="parTrans" cxnId="{91B21E02-26D8-4819-BC0D-73AC4989B705}">
      <dgm:prSet/>
      <dgm:spPr/>
      <dgm:t>
        <a:bodyPr/>
        <a:lstStyle/>
        <a:p>
          <a:endParaRPr lang="en-US"/>
        </a:p>
      </dgm:t>
    </dgm:pt>
    <dgm:pt modelId="{D838DC1A-7984-4F3D-8572-D8298A8B8228}" type="sibTrans" cxnId="{91B21E02-26D8-4819-BC0D-73AC4989B705}">
      <dgm:prSet/>
      <dgm:spPr/>
      <dgm:t>
        <a:bodyPr/>
        <a:lstStyle/>
        <a:p>
          <a:endParaRPr lang="en-US"/>
        </a:p>
      </dgm:t>
    </dgm:pt>
    <dgm:pt modelId="{5A3F9DA8-7C83-4906-9AA5-D06F57F0164B}">
      <dgm:prSet/>
      <dgm:spPr/>
      <dgm:t>
        <a:bodyPr/>
        <a:lstStyle/>
        <a:p>
          <a:pPr rtl="0"/>
          <a:r>
            <a:rPr lang="en-US" smtClean="0"/>
            <a:t>2. Mainframe computers</a:t>
          </a:r>
          <a:endParaRPr lang="en-IN"/>
        </a:p>
      </dgm:t>
    </dgm:pt>
    <dgm:pt modelId="{7B9CF955-01C6-410E-A135-FBC1DB56BAE1}" type="parTrans" cxnId="{47B9ABA5-FBA7-43B3-8F62-335F2271B236}">
      <dgm:prSet/>
      <dgm:spPr/>
      <dgm:t>
        <a:bodyPr/>
        <a:lstStyle/>
        <a:p>
          <a:endParaRPr lang="en-US"/>
        </a:p>
      </dgm:t>
    </dgm:pt>
    <dgm:pt modelId="{6F1CAE3A-BD11-484D-801C-245DC8E14B85}" type="sibTrans" cxnId="{47B9ABA5-FBA7-43B3-8F62-335F2271B236}">
      <dgm:prSet/>
      <dgm:spPr/>
      <dgm:t>
        <a:bodyPr/>
        <a:lstStyle/>
        <a:p>
          <a:endParaRPr lang="en-US"/>
        </a:p>
      </dgm:t>
    </dgm:pt>
    <dgm:pt modelId="{949FD581-B235-4AA2-BFFE-7F040D261C3B}">
      <dgm:prSet/>
      <dgm:spPr/>
      <dgm:t>
        <a:bodyPr/>
        <a:lstStyle/>
        <a:p>
          <a:pPr rtl="0"/>
          <a:r>
            <a:rPr lang="en-US" smtClean="0"/>
            <a:t>3. Mini computers</a:t>
          </a:r>
          <a:endParaRPr lang="en-IN"/>
        </a:p>
      </dgm:t>
    </dgm:pt>
    <dgm:pt modelId="{D4D11EAF-ABA1-4F3C-8A4B-4F3A94357288}" type="parTrans" cxnId="{8C810B45-89A5-40E7-8D85-3E914D8FED35}">
      <dgm:prSet/>
      <dgm:spPr/>
      <dgm:t>
        <a:bodyPr/>
        <a:lstStyle/>
        <a:p>
          <a:endParaRPr lang="en-US"/>
        </a:p>
      </dgm:t>
    </dgm:pt>
    <dgm:pt modelId="{A5959E0D-6BF2-425D-A9E1-092663B96E11}" type="sibTrans" cxnId="{8C810B45-89A5-40E7-8D85-3E914D8FED35}">
      <dgm:prSet/>
      <dgm:spPr/>
      <dgm:t>
        <a:bodyPr/>
        <a:lstStyle/>
        <a:p>
          <a:endParaRPr lang="en-US"/>
        </a:p>
      </dgm:t>
    </dgm:pt>
    <dgm:pt modelId="{DA7687F8-705E-4296-B46A-0F11A86821AB}">
      <dgm:prSet/>
      <dgm:spPr/>
      <dgm:t>
        <a:bodyPr/>
        <a:lstStyle/>
        <a:p>
          <a:pPr rtl="0"/>
          <a:r>
            <a:rPr lang="en-US" smtClean="0"/>
            <a:t>4. Micro computers</a:t>
          </a:r>
          <a:endParaRPr lang="en-IN"/>
        </a:p>
      </dgm:t>
    </dgm:pt>
    <dgm:pt modelId="{E597C64F-8D6C-4E16-9C3F-D273216519F3}" type="parTrans" cxnId="{38396DEF-0344-4713-8CFD-95AD2428649A}">
      <dgm:prSet/>
      <dgm:spPr/>
      <dgm:t>
        <a:bodyPr/>
        <a:lstStyle/>
        <a:p>
          <a:endParaRPr lang="en-US"/>
        </a:p>
      </dgm:t>
    </dgm:pt>
    <dgm:pt modelId="{971AB171-BB63-4C4F-A542-AEFAA7CCB6D5}" type="sibTrans" cxnId="{38396DEF-0344-4713-8CFD-95AD2428649A}">
      <dgm:prSet/>
      <dgm:spPr/>
      <dgm:t>
        <a:bodyPr/>
        <a:lstStyle/>
        <a:p>
          <a:endParaRPr lang="en-US"/>
        </a:p>
      </dgm:t>
    </dgm:pt>
    <dgm:pt modelId="{2A10D621-2539-4F38-B327-BDFDE0940F17}" type="pres">
      <dgm:prSet presAssocID="{0C565402-8813-4378-A7B5-5531AD5BB02C}" presName="hierChild1" presStyleCnt="0">
        <dgm:presLayoutVars>
          <dgm:orgChart val="1"/>
          <dgm:chPref val="1"/>
          <dgm:dir/>
          <dgm:animOne val="branch"/>
          <dgm:animLvl val="lvl"/>
          <dgm:resizeHandles/>
        </dgm:presLayoutVars>
      </dgm:prSet>
      <dgm:spPr/>
      <dgm:t>
        <a:bodyPr/>
        <a:lstStyle/>
        <a:p>
          <a:endParaRPr lang="en-US"/>
        </a:p>
      </dgm:t>
    </dgm:pt>
    <dgm:pt modelId="{8971313C-0CF6-4C65-BE9C-2F3AB8F70D5F}" type="pres">
      <dgm:prSet presAssocID="{CB485CA3-8EDB-4699-ABED-2EE8F1831554}" presName="hierRoot1" presStyleCnt="0">
        <dgm:presLayoutVars>
          <dgm:hierBranch val="init"/>
        </dgm:presLayoutVars>
      </dgm:prSet>
      <dgm:spPr/>
    </dgm:pt>
    <dgm:pt modelId="{C474EBDD-0A6B-4E2A-95B3-E10F2A299BC1}" type="pres">
      <dgm:prSet presAssocID="{CB485CA3-8EDB-4699-ABED-2EE8F1831554}" presName="rootComposite1" presStyleCnt="0"/>
      <dgm:spPr/>
    </dgm:pt>
    <dgm:pt modelId="{BDAB125C-DF2B-4BE3-BC12-15A57D11D0DE}" type="pres">
      <dgm:prSet presAssocID="{CB485CA3-8EDB-4699-ABED-2EE8F1831554}" presName="rootText1" presStyleLbl="node0" presStyleIdx="0" presStyleCnt="4">
        <dgm:presLayoutVars>
          <dgm:chPref val="3"/>
        </dgm:presLayoutVars>
      </dgm:prSet>
      <dgm:spPr/>
      <dgm:t>
        <a:bodyPr/>
        <a:lstStyle/>
        <a:p>
          <a:endParaRPr lang="en-US"/>
        </a:p>
      </dgm:t>
    </dgm:pt>
    <dgm:pt modelId="{7C53EE32-6CFC-49E8-BD9F-04992AA34EE7}" type="pres">
      <dgm:prSet presAssocID="{CB485CA3-8EDB-4699-ABED-2EE8F1831554}" presName="rootConnector1" presStyleLbl="node1" presStyleIdx="0" presStyleCnt="0"/>
      <dgm:spPr/>
      <dgm:t>
        <a:bodyPr/>
        <a:lstStyle/>
        <a:p>
          <a:endParaRPr lang="en-US"/>
        </a:p>
      </dgm:t>
    </dgm:pt>
    <dgm:pt modelId="{5752A31C-5EBA-4FB7-AD63-160C6300BB35}" type="pres">
      <dgm:prSet presAssocID="{CB485CA3-8EDB-4699-ABED-2EE8F1831554}" presName="hierChild2" presStyleCnt="0"/>
      <dgm:spPr/>
    </dgm:pt>
    <dgm:pt modelId="{6FB24AE3-8A11-4E73-963F-F17E0FA7EAC3}" type="pres">
      <dgm:prSet presAssocID="{CB485CA3-8EDB-4699-ABED-2EE8F1831554}" presName="hierChild3" presStyleCnt="0"/>
      <dgm:spPr/>
    </dgm:pt>
    <dgm:pt modelId="{020F9D25-B28C-46EB-8B93-9220FAE8FE96}" type="pres">
      <dgm:prSet presAssocID="{5A3F9DA8-7C83-4906-9AA5-D06F57F0164B}" presName="hierRoot1" presStyleCnt="0">
        <dgm:presLayoutVars>
          <dgm:hierBranch val="init"/>
        </dgm:presLayoutVars>
      </dgm:prSet>
      <dgm:spPr/>
    </dgm:pt>
    <dgm:pt modelId="{3A952FD0-7F13-4EAA-9624-80ED905A3FDF}" type="pres">
      <dgm:prSet presAssocID="{5A3F9DA8-7C83-4906-9AA5-D06F57F0164B}" presName="rootComposite1" presStyleCnt="0"/>
      <dgm:spPr/>
    </dgm:pt>
    <dgm:pt modelId="{591E5486-93F6-4358-8E27-A5B87C5201C2}" type="pres">
      <dgm:prSet presAssocID="{5A3F9DA8-7C83-4906-9AA5-D06F57F0164B}" presName="rootText1" presStyleLbl="node0" presStyleIdx="1" presStyleCnt="4">
        <dgm:presLayoutVars>
          <dgm:chPref val="3"/>
        </dgm:presLayoutVars>
      </dgm:prSet>
      <dgm:spPr/>
      <dgm:t>
        <a:bodyPr/>
        <a:lstStyle/>
        <a:p>
          <a:endParaRPr lang="en-US"/>
        </a:p>
      </dgm:t>
    </dgm:pt>
    <dgm:pt modelId="{6783712B-4A78-43FE-AD21-5DC13EED2231}" type="pres">
      <dgm:prSet presAssocID="{5A3F9DA8-7C83-4906-9AA5-D06F57F0164B}" presName="rootConnector1" presStyleLbl="node1" presStyleIdx="0" presStyleCnt="0"/>
      <dgm:spPr/>
      <dgm:t>
        <a:bodyPr/>
        <a:lstStyle/>
        <a:p>
          <a:endParaRPr lang="en-US"/>
        </a:p>
      </dgm:t>
    </dgm:pt>
    <dgm:pt modelId="{FC687E86-5C82-49B2-B334-F91A7984D586}" type="pres">
      <dgm:prSet presAssocID="{5A3F9DA8-7C83-4906-9AA5-D06F57F0164B}" presName="hierChild2" presStyleCnt="0"/>
      <dgm:spPr/>
    </dgm:pt>
    <dgm:pt modelId="{E5D0F184-638C-4B4E-BA52-310F3E2F3AD9}" type="pres">
      <dgm:prSet presAssocID="{5A3F9DA8-7C83-4906-9AA5-D06F57F0164B}" presName="hierChild3" presStyleCnt="0"/>
      <dgm:spPr/>
    </dgm:pt>
    <dgm:pt modelId="{189BE6C1-4192-4AD8-865B-D29F1CF939EF}" type="pres">
      <dgm:prSet presAssocID="{949FD581-B235-4AA2-BFFE-7F040D261C3B}" presName="hierRoot1" presStyleCnt="0">
        <dgm:presLayoutVars>
          <dgm:hierBranch val="init"/>
        </dgm:presLayoutVars>
      </dgm:prSet>
      <dgm:spPr/>
    </dgm:pt>
    <dgm:pt modelId="{6B6EF931-DF68-4456-83B3-79F15CF77F51}" type="pres">
      <dgm:prSet presAssocID="{949FD581-B235-4AA2-BFFE-7F040D261C3B}" presName="rootComposite1" presStyleCnt="0"/>
      <dgm:spPr/>
    </dgm:pt>
    <dgm:pt modelId="{2C1FDE8B-E0DD-478E-BA38-9CD6A45133E4}" type="pres">
      <dgm:prSet presAssocID="{949FD581-B235-4AA2-BFFE-7F040D261C3B}" presName="rootText1" presStyleLbl="node0" presStyleIdx="2" presStyleCnt="4">
        <dgm:presLayoutVars>
          <dgm:chPref val="3"/>
        </dgm:presLayoutVars>
      </dgm:prSet>
      <dgm:spPr/>
      <dgm:t>
        <a:bodyPr/>
        <a:lstStyle/>
        <a:p>
          <a:endParaRPr lang="en-US"/>
        </a:p>
      </dgm:t>
    </dgm:pt>
    <dgm:pt modelId="{984DFC54-464F-4127-9066-4369C9AEB869}" type="pres">
      <dgm:prSet presAssocID="{949FD581-B235-4AA2-BFFE-7F040D261C3B}" presName="rootConnector1" presStyleLbl="node1" presStyleIdx="0" presStyleCnt="0"/>
      <dgm:spPr/>
      <dgm:t>
        <a:bodyPr/>
        <a:lstStyle/>
        <a:p>
          <a:endParaRPr lang="en-US"/>
        </a:p>
      </dgm:t>
    </dgm:pt>
    <dgm:pt modelId="{2AA4EB4F-93E6-4B2D-B515-B5D3AC65E89C}" type="pres">
      <dgm:prSet presAssocID="{949FD581-B235-4AA2-BFFE-7F040D261C3B}" presName="hierChild2" presStyleCnt="0"/>
      <dgm:spPr/>
    </dgm:pt>
    <dgm:pt modelId="{FD098550-2291-458A-98F4-57341D6540DF}" type="pres">
      <dgm:prSet presAssocID="{949FD581-B235-4AA2-BFFE-7F040D261C3B}" presName="hierChild3" presStyleCnt="0"/>
      <dgm:spPr/>
    </dgm:pt>
    <dgm:pt modelId="{D47DCF5D-30A4-41F4-9169-DED73987E995}" type="pres">
      <dgm:prSet presAssocID="{DA7687F8-705E-4296-B46A-0F11A86821AB}" presName="hierRoot1" presStyleCnt="0">
        <dgm:presLayoutVars>
          <dgm:hierBranch val="init"/>
        </dgm:presLayoutVars>
      </dgm:prSet>
      <dgm:spPr/>
    </dgm:pt>
    <dgm:pt modelId="{42FA229C-BC08-4239-8C1B-646FDA389652}" type="pres">
      <dgm:prSet presAssocID="{DA7687F8-705E-4296-B46A-0F11A86821AB}" presName="rootComposite1" presStyleCnt="0"/>
      <dgm:spPr/>
    </dgm:pt>
    <dgm:pt modelId="{DA8DA7EE-472A-44D0-BF77-6C2441BAE3EB}" type="pres">
      <dgm:prSet presAssocID="{DA7687F8-705E-4296-B46A-0F11A86821AB}" presName="rootText1" presStyleLbl="node0" presStyleIdx="3" presStyleCnt="4">
        <dgm:presLayoutVars>
          <dgm:chPref val="3"/>
        </dgm:presLayoutVars>
      </dgm:prSet>
      <dgm:spPr/>
      <dgm:t>
        <a:bodyPr/>
        <a:lstStyle/>
        <a:p>
          <a:endParaRPr lang="en-US"/>
        </a:p>
      </dgm:t>
    </dgm:pt>
    <dgm:pt modelId="{9E1EBE4A-2EB7-4A67-8DEF-2048C1CD128C}" type="pres">
      <dgm:prSet presAssocID="{DA7687F8-705E-4296-B46A-0F11A86821AB}" presName="rootConnector1" presStyleLbl="node1" presStyleIdx="0" presStyleCnt="0"/>
      <dgm:spPr/>
      <dgm:t>
        <a:bodyPr/>
        <a:lstStyle/>
        <a:p>
          <a:endParaRPr lang="en-US"/>
        </a:p>
      </dgm:t>
    </dgm:pt>
    <dgm:pt modelId="{51659A41-E11C-41AA-86AD-6BD8715C441F}" type="pres">
      <dgm:prSet presAssocID="{DA7687F8-705E-4296-B46A-0F11A86821AB}" presName="hierChild2" presStyleCnt="0"/>
      <dgm:spPr/>
    </dgm:pt>
    <dgm:pt modelId="{97FEDB53-0FC9-4FA6-8F14-B1CD0C76A54E}" type="pres">
      <dgm:prSet presAssocID="{DA7687F8-705E-4296-B46A-0F11A86821AB}" presName="hierChild3" presStyleCnt="0"/>
      <dgm:spPr/>
    </dgm:pt>
  </dgm:ptLst>
  <dgm:cxnLst>
    <dgm:cxn modelId="{8C810B45-89A5-40E7-8D85-3E914D8FED35}" srcId="{0C565402-8813-4378-A7B5-5531AD5BB02C}" destId="{949FD581-B235-4AA2-BFFE-7F040D261C3B}" srcOrd="2" destOrd="0" parTransId="{D4D11EAF-ABA1-4F3C-8A4B-4F3A94357288}" sibTransId="{A5959E0D-6BF2-425D-A9E1-092663B96E11}"/>
    <dgm:cxn modelId="{B0F7F260-74D5-43AD-BFE1-4D591B816F8B}" type="presOf" srcId="{5A3F9DA8-7C83-4906-9AA5-D06F57F0164B}" destId="{6783712B-4A78-43FE-AD21-5DC13EED2231}" srcOrd="1" destOrd="0" presId="urn:microsoft.com/office/officeart/2005/8/layout/orgChart1"/>
    <dgm:cxn modelId="{91B21E02-26D8-4819-BC0D-73AC4989B705}" srcId="{0C565402-8813-4378-A7B5-5531AD5BB02C}" destId="{CB485CA3-8EDB-4699-ABED-2EE8F1831554}" srcOrd="0" destOrd="0" parTransId="{EB5A4F42-F7E2-4076-A7F0-D952E26CCCB2}" sibTransId="{D838DC1A-7984-4F3D-8572-D8298A8B8228}"/>
    <dgm:cxn modelId="{CE0D0F85-84A2-44B9-B66E-8E8AEE7A44B6}" type="presOf" srcId="{0C565402-8813-4378-A7B5-5531AD5BB02C}" destId="{2A10D621-2539-4F38-B327-BDFDE0940F17}" srcOrd="0" destOrd="0" presId="urn:microsoft.com/office/officeart/2005/8/layout/orgChart1"/>
    <dgm:cxn modelId="{C9D390CD-C15E-421D-81AE-890EFD38F946}" type="presOf" srcId="{DA7687F8-705E-4296-B46A-0F11A86821AB}" destId="{DA8DA7EE-472A-44D0-BF77-6C2441BAE3EB}" srcOrd="0" destOrd="0" presId="urn:microsoft.com/office/officeart/2005/8/layout/orgChart1"/>
    <dgm:cxn modelId="{0DD7620C-EC17-4FFB-AF2A-270FDDCD1789}" type="presOf" srcId="{949FD581-B235-4AA2-BFFE-7F040D261C3B}" destId="{2C1FDE8B-E0DD-478E-BA38-9CD6A45133E4}" srcOrd="0" destOrd="0" presId="urn:microsoft.com/office/officeart/2005/8/layout/orgChart1"/>
    <dgm:cxn modelId="{38396DEF-0344-4713-8CFD-95AD2428649A}" srcId="{0C565402-8813-4378-A7B5-5531AD5BB02C}" destId="{DA7687F8-705E-4296-B46A-0F11A86821AB}" srcOrd="3" destOrd="0" parTransId="{E597C64F-8D6C-4E16-9C3F-D273216519F3}" sibTransId="{971AB171-BB63-4C4F-A542-AEFAA7CCB6D5}"/>
    <dgm:cxn modelId="{32DCC9F9-A7E5-4596-A831-DFD41F05C118}" type="presOf" srcId="{CB485CA3-8EDB-4699-ABED-2EE8F1831554}" destId="{BDAB125C-DF2B-4BE3-BC12-15A57D11D0DE}" srcOrd="0" destOrd="0" presId="urn:microsoft.com/office/officeart/2005/8/layout/orgChart1"/>
    <dgm:cxn modelId="{4A92C2D9-89A5-45EA-A2DC-062579E66A26}" type="presOf" srcId="{949FD581-B235-4AA2-BFFE-7F040D261C3B}" destId="{984DFC54-464F-4127-9066-4369C9AEB869}" srcOrd="1" destOrd="0" presId="urn:microsoft.com/office/officeart/2005/8/layout/orgChart1"/>
    <dgm:cxn modelId="{74A76443-6F5D-4710-9A5C-86F171A73971}" type="presOf" srcId="{CB485CA3-8EDB-4699-ABED-2EE8F1831554}" destId="{7C53EE32-6CFC-49E8-BD9F-04992AA34EE7}" srcOrd="1" destOrd="0" presId="urn:microsoft.com/office/officeart/2005/8/layout/orgChart1"/>
    <dgm:cxn modelId="{47B9ABA5-FBA7-43B3-8F62-335F2271B236}" srcId="{0C565402-8813-4378-A7B5-5531AD5BB02C}" destId="{5A3F9DA8-7C83-4906-9AA5-D06F57F0164B}" srcOrd="1" destOrd="0" parTransId="{7B9CF955-01C6-410E-A135-FBC1DB56BAE1}" sibTransId="{6F1CAE3A-BD11-484D-801C-245DC8E14B85}"/>
    <dgm:cxn modelId="{133E9215-3250-40ED-8921-9E3929A1FB4A}" type="presOf" srcId="{5A3F9DA8-7C83-4906-9AA5-D06F57F0164B}" destId="{591E5486-93F6-4358-8E27-A5B87C5201C2}" srcOrd="0" destOrd="0" presId="urn:microsoft.com/office/officeart/2005/8/layout/orgChart1"/>
    <dgm:cxn modelId="{5882C3BA-96B3-40D0-8FBF-B564496B2F00}" type="presOf" srcId="{DA7687F8-705E-4296-B46A-0F11A86821AB}" destId="{9E1EBE4A-2EB7-4A67-8DEF-2048C1CD128C}" srcOrd="1" destOrd="0" presId="urn:microsoft.com/office/officeart/2005/8/layout/orgChart1"/>
    <dgm:cxn modelId="{09B1B1A1-83DC-4B3C-B762-E552401FAA24}" type="presParOf" srcId="{2A10D621-2539-4F38-B327-BDFDE0940F17}" destId="{8971313C-0CF6-4C65-BE9C-2F3AB8F70D5F}" srcOrd="0" destOrd="0" presId="urn:microsoft.com/office/officeart/2005/8/layout/orgChart1"/>
    <dgm:cxn modelId="{C166E528-DB6F-4C3E-BF4D-DCD0D1584288}" type="presParOf" srcId="{8971313C-0CF6-4C65-BE9C-2F3AB8F70D5F}" destId="{C474EBDD-0A6B-4E2A-95B3-E10F2A299BC1}" srcOrd="0" destOrd="0" presId="urn:microsoft.com/office/officeart/2005/8/layout/orgChart1"/>
    <dgm:cxn modelId="{16821502-4FEF-42AB-80AE-086A98F852FB}" type="presParOf" srcId="{C474EBDD-0A6B-4E2A-95B3-E10F2A299BC1}" destId="{BDAB125C-DF2B-4BE3-BC12-15A57D11D0DE}" srcOrd="0" destOrd="0" presId="urn:microsoft.com/office/officeart/2005/8/layout/orgChart1"/>
    <dgm:cxn modelId="{86842307-7A25-4522-9B18-84DA261F6A7C}" type="presParOf" srcId="{C474EBDD-0A6B-4E2A-95B3-E10F2A299BC1}" destId="{7C53EE32-6CFC-49E8-BD9F-04992AA34EE7}" srcOrd="1" destOrd="0" presId="urn:microsoft.com/office/officeart/2005/8/layout/orgChart1"/>
    <dgm:cxn modelId="{7A98A62D-C324-4E20-BF1E-3976D5910A92}" type="presParOf" srcId="{8971313C-0CF6-4C65-BE9C-2F3AB8F70D5F}" destId="{5752A31C-5EBA-4FB7-AD63-160C6300BB35}" srcOrd="1" destOrd="0" presId="urn:microsoft.com/office/officeart/2005/8/layout/orgChart1"/>
    <dgm:cxn modelId="{3CE6F705-DDA7-4F97-87DC-EB693A68C499}" type="presParOf" srcId="{8971313C-0CF6-4C65-BE9C-2F3AB8F70D5F}" destId="{6FB24AE3-8A11-4E73-963F-F17E0FA7EAC3}" srcOrd="2" destOrd="0" presId="urn:microsoft.com/office/officeart/2005/8/layout/orgChart1"/>
    <dgm:cxn modelId="{B98F506D-BFB0-4ACC-A815-FEC22145BAA5}" type="presParOf" srcId="{2A10D621-2539-4F38-B327-BDFDE0940F17}" destId="{020F9D25-B28C-46EB-8B93-9220FAE8FE96}" srcOrd="1" destOrd="0" presId="urn:microsoft.com/office/officeart/2005/8/layout/orgChart1"/>
    <dgm:cxn modelId="{6DBD5AA7-01B9-4966-BB15-7DEF2AF8A2B8}" type="presParOf" srcId="{020F9D25-B28C-46EB-8B93-9220FAE8FE96}" destId="{3A952FD0-7F13-4EAA-9624-80ED905A3FDF}" srcOrd="0" destOrd="0" presId="urn:microsoft.com/office/officeart/2005/8/layout/orgChart1"/>
    <dgm:cxn modelId="{05F1F748-0F92-4C51-99B3-F6226BD716F1}" type="presParOf" srcId="{3A952FD0-7F13-4EAA-9624-80ED905A3FDF}" destId="{591E5486-93F6-4358-8E27-A5B87C5201C2}" srcOrd="0" destOrd="0" presId="urn:microsoft.com/office/officeart/2005/8/layout/orgChart1"/>
    <dgm:cxn modelId="{89B470FA-E475-4F49-A527-3AC14C90FE06}" type="presParOf" srcId="{3A952FD0-7F13-4EAA-9624-80ED905A3FDF}" destId="{6783712B-4A78-43FE-AD21-5DC13EED2231}" srcOrd="1" destOrd="0" presId="urn:microsoft.com/office/officeart/2005/8/layout/orgChart1"/>
    <dgm:cxn modelId="{4D634997-C5DF-429D-9C68-027F0421D9FA}" type="presParOf" srcId="{020F9D25-B28C-46EB-8B93-9220FAE8FE96}" destId="{FC687E86-5C82-49B2-B334-F91A7984D586}" srcOrd="1" destOrd="0" presId="urn:microsoft.com/office/officeart/2005/8/layout/orgChart1"/>
    <dgm:cxn modelId="{23B04D08-3D03-465D-9CCC-C264D47B24CF}" type="presParOf" srcId="{020F9D25-B28C-46EB-8B93-9220FAE8FE96}" destId="{E5D0F184-638C-4B4E-BA52-310F3E2F3AD9}" srcOrd="2" destOrd="0" presId="urn:microsoft.com/office/officeart/2005/8/layout/orgChart1"/>
    <dgm:cxn modelId="{D9E0456E-7E36-404B-9FCC-934BD1F65FAE}" type="presParOf" srcId="{2A10D621-2539-4F38-B327-BDFDE0940F17}" destId="{189BE6C1-4192-4AD8-865B-D29F1CF939EF}" srcOrd="2" destOrd="0" presId="urn:microsoft.com/office/officeart/2005/8/layout/orgChart1"/>
    <dgm:cxn modelId="{DCF2A287-0847-4785-A42B-760F435692BA}" type="presParOf" srcId="{189BE6C1-4192-4AD8-865B-D29F1CF939EF}" destId="{6B6EF931-DF68-4456-83B3-79F15CF77F51}" srcOrd="0" destOrd="0" presId="urn:microsoft.com/office/officeart/2005/8/layout/orgChart1"/>
    <dgm:cxn modelId="{97735149-3B1A-4CB8-BACC-3EECFCD617EB}" type="presParOf" srcId="{6B6EF931-DF68-4456-83B3-79F15CF77F51}" destId="{2C1FDE8B-E0DD-478E-BA38-9CD6A45133E4}" srcOrd="0" destOrd="0" presId="urn:microsoft.com/office/officeart/2005/8/layout/orgChart1"/>
    <dgm:cxn modelId="{D863287F-8027-4DFB-86AF-462B415E09F2}" type="presParOf" srcId="{6B6EF931-DF68-4456-83B3-79F15CF77F51}" destId="{984DFC54-464F-4127-9066-4369C9AEB869}" srcOrd="1" destOrd="0" presId="urn:microsoft.com/office/officeart/2005/8/layout/orgChart1"/>
    <dgm:cxn modelId="{AD29195D-AFA0-4C8D-95BB-A06236C9455E}" type="presParOf" srcId="{189BE6C1-4192-4AD8-865B-D29F1CF939EF}" destId="{2AA4EB4F-93E6-4B2D-B515-B5D3AC65E89C}" srcOrd="1" destOrd="0" presId="urn:microsoft.com/office/officeart/2005/8/layout/orgChart1"/>
    <dgm:cxn modelId="{5E9C68EB-DF85-4E5E-942F-7F313BF23921}" type="presParOf" srcId="{189BE6C1-4192-4AD8-865B-D29F1CF939EF}" destId="{FD098550-2291-458A-98F4-57341D6540DF}" srcOrd="2" destOrd="0" presId="urn:microsoft.com/office/officeart/2005/8/layout/orgChart1"/>
    <dgm:cxn modelId="{DF15075A-9668-44F5-A85A-8173C4CC26AD}" type="presParOf" srcId="{2A10D621-2539-4F38-B327-BDFDE0940F17}" destId="{D47DCF5D-30A4-41F4-9169-DED73987E995}" srcOrd="3" destOrd="0" presId="urn:microsoft.com/office/officeart/2005/8/layout/orgChart1"/>
    <dgm:cxn modelId="{65D47110-312F-4E9A-971A-6244ED2CC646}" type="presParOf" srcId="{D47DCF5D-30A4-41F4-9169-DED73987E995}" destId="{42FA229C-BC08-4239-8C1B-646FDA389652}" srcOrd="0" destOrd="0" presId="urn:microsoft.com/office/officeart/2005/8/layout/orgChart1"/>
    <dgm:cxn modelId="{7DA84D9B-763B-4FE0-80E8-64C1193958C4}" type="presParOf" srcId="{42FA229C-BC08-4239-8C1B-646FDA389652}" destId="{DA8DA7EE-472A-44D0-BF77-6C2441BAE3EB}" srcOrd="0" destOrd="0" presId="urn:microsoft.com/office/officeart/2005/8/layout/orgChart1"/>
    <dgm:cxn modelId="{27D51790-588C-4324-96E5-74EF9DC19FAA}" type="presParOf" srcId="{42FA229C-BC08-4239-8C1B-646FDA389652}" destId="{9E1EBE4A-2EB7-4A67-8DEF-2048C1CD128C}" srcOrd="1" destOrd="0" presId="urn:microsoft.com/office/officeart/2005/8/layout/orgChart1"/>
    <dgm:cxn modelId="{A9262B4E-B425-494B-95A7-9494269F7A3D}" type="presParOf" srcId="{D47DCF5D-30A4-41F4-9169-DED73987E995}" destId="{51659A41-E11C-41AA-86AD-6BD8715C441F}" srcOrd="1" destOrd="0" presId="urn:microsoft.com/office/officeart/2005/8/layout/orgChart1"/>
    <dgm:cxn modelId="{E81A6D83-9FB5-4CC3-8B7E-7FEFE769F923}" type="presParOf" srcId="{D47DCF5D-30A4-41F4-9169-DED73987E995}" destId="{97FEDB53-0FC9-4FA6-8F14-B1CD0C76A54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BEBA0F-E861-4BC1-9312-DE601E531B9D}"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F4C8EF17-24BC-4DB0-98CF-3000CCFF7D02}">
      <dgm:prSet/>
      <dgm:spPr/>
      <dgm:t>
        <a:bodyPr/>
        <a:lstStyle/>
        <a:p>
          <a:pPr rtl="0"/>
          <a:r>
            <a:rPr lang="en-US" smtClean="0"/>
            <a:t>Super computers are the fastest , largest most expensive and also most powerful computers available.</a:t>
          </a:r>
          <a:endParaRPr lang="en-IN"/>
        </a:p>
      </dgm:t>
    </dgm:pt>
    <dgm:pt modelId="{8C603B24-075C-422F-9658-D8A5B7A7BC87}" type="parTrans" cxnId="{644E5BAC-A95B-4BDF-8098-335E0B9D6A3A}">
      <dgm:prSet/>
      <dgm:spPr/>
      <dgm:t>
        <a:bodyPr/>
        <a:lstStyle/>
        <a:p>
          <a:endParaRPr lang="en-US"/>
        </a:p>
      </dgm:t>
    </dgm:pt>
    <dgm:pt modelId="{D653905E-FCBF-42A9-A8F8-186C2E4E2B1B}" type="sibTrans" cxnId="{644E5BAC-A95B-4BDF-8098-335E0B9D6A3A}">
      <dgm:prSet/>
      <dgm:spPr/>
      <dgm:t>
        <a:bodyPr/>
        <a:lstStyle/>
        <a:p>
          <a:endParaRPr lang="en-US"/>
        </a:p>
      </dgm:t>
    </dgm:pt>
    <dgm:pt modelId="{D5E5CD62-4027-41C2-BAC8-49376F98E876}">
      <dgm:prSet/>
      <dgm:spPr/>
      <dgm:t>
        <a:bodyPr/>
        <a:lstStyle/>
        <a:p>
          <a:pPr rtl="0"/>
          <a:r>
            <a:rPr lang="en-US" smtClean="0"/>
            <a:t>CHARACTERSTICS </a:t>
          </a:r>
          <a:endParaRPr lang="en-IN"/>
        </a:p>
      </dgm:t>
    </dgm:pt>
    <dgm:pt modelId="{F4368503-47CA-4133-A80A-22B1CA2C8555}" type="parTrans" cxnId="{9088419C-51EF-4DC5-B31E-B22E4E3E2555}">
      <dgm:prSet/>
      <dgm:spPr/>
      <dgm:t>
        <a:bodyPr/>
        <a:lstStyle/>
        <a:p>
          <a:endParaRPr lang="en-US"/>
        </a:p>
      </dgm:t>
    </dgm:pt>
    <dgm:pt modelId="{D0912FFC-E1FD-4CB2-9D3D-2884C238DB57}" type="sibTrans" cxnId="{9088419C-51EF-4DC5-B31E-B22E4E3E2555}">
      <dgm:prSet/>
      <dgm:spPr/>
      <dgm:t>
        <a:bodyPr/>
        <a:lstStyle/>
        <a:p>
          <a:endParaRPr lang="en-US"/>
        </a:p>
      </dgm:t>
    </dgm:pt>
    <dgm:pt modelId="{9ABE4A56-B414-45D0-9E1D-D7496FBB32F2}">
      <dgm:prSet/>
      <dgm:spPr/>
      <dgm:t>
        <a:bodyPr/>
        <a:lstStyle/>
        <a:p>
          <a:pPr rtl="0"/>
          <a:r>
            <a:rPr lang="en-US" smtClean="0"/>
            <a:t>Fastest computer</a:t>
          </a:r>
          <a:endParaRPr lang="en-IN"/>
        </a:p>
      </dgm:t>
    </dgm:pt>
    <dgm:pt modelId="{AC36CB5F-BBFE-408C-8EF5-69C93F211DB8}" type="parTrans" cxnId="{AE451460-EB63-47F8-8CD7-857102AEF9FB}">
      <dgm:prSet/>
      <dgm:spPr/>
      <dgm:t>
        <a:bodyPr/>
        <a:lstStyle/>
        <a:p>
          <a:endParaRPr lang="en-US"/>
        </a:p>
      </dgm:t>
    </dgm:pt>
    <dgm:pt modelId="{CFD3B9B9-302D-4763-97E9-7296450CE0D2}" type="sibTrans" cxnId="{AE451460-EB63-47F8-8CD7-857102AEF9FB}">
      <dgm:prSet/>
      <dgm:spPr/>
      <dgm:t>
        <a:bodyPr/>
        <a:lstStyle/>
        <a:p>
          <a:endParaRPr lang="en-US"/>
        </a:p>
      </dgm:t>
    </dgm:pt>
    <dgm:pt modelId="{B4FA6CBA-0309-47CD-8CE2-886D5FA7F1C2}">
      <dgm:prSet/>
      <dgm:spPr/>
      <dgm:t>
        <a:bodyPr/>
        <a:lstStyle/>
        <a:p>
          <a:pPr rtl="0"/>
          <a:r>
            <a:rPr lang="en-US" smtClean="0"/>
            <a:t>Largest in size</a:t>
          </a:r>
          <a:endParaRPr lang="en-IN"/>
        </a:p>
      </dgm:t>
    </dgm:pt>
    <dgm:pt modelId="{DCFD3B2A-0982-4DD4-B612-81210C1A68ED}" type="parTrans" cxnId="{74BE6DA0-0C20-4C26-AAA7-D15EA364E13F}">
      <dgm:prSet/>
      <dgm:spPr/>
      <dgm:t>
        <a:bodyPr/>
        <a:lstStyle/>
        <a:p>
          <a:endParaRPr lang="en-US"/>
        </a:p>
      </dgm:t>
    </dgm:pt>
    <dgm:pt modelId="{840DBB6A-2920-4C43-9C1F-8A5667720754}" type="sibTrans" cxnId="{74BE6DA0-0C20-4C26-AAA7-D15EA364E13F}">
      <dgm:prSet/>
      <dgm:spPr/>
      <dgm:t>
        <a:bodyPr/>
        <a:lstStyle/>
        <a:p>
          <a:endParaRPr lang="en-US"/>
        </a:p>
      </dgm:t>
    </dgm:pt>
    <dgm:pt modelId="{C95B4625-664D-4263-8B73-548372ABDA4C}">
      <dgm:prSet/>
      <dgm:spPr/>
      <dgm:t>
        <a:bodyPr/>
        <a:lstStyle/>
        <a:p>
          <a:pPr rtl="0"/>
          <a:r>
            <a:rPr lang="en-US" smtClean="0"/>
            <a:t>Most expensive</a:t>
          </a:r>
          <a:endParaRPr lang="en-IN"/>
        </a:p>
      </dgm:t>
    </dgm:pt>
    <dgm:pt modelId="{836D0026-5E3D-4997-983F-E5C61B027085}" type="parTrans" cxnId="{BA2D622A-B3D7-413F-98EA-C73474690E2F}">
      <dgm:prSet/>
      <dgm:spPr/>
      <dgm:t>
        <a:bodyPr/>
        <a:lstStyle/>
        <a:p>
          <a:endParaRPr lang="en-US"/>
        </a:p>
      </dgm:t>
    </dgm:pt>
    <dgm:pt modelId="{5FBAF7E7-8B00-48F3-89FE-F46DAABF6D0E}" type="sibTrans" cxnId="{BA2D622A-B3D7-413F-98EA-C73474690E2F}">
      <dgm:prSet/>
      <dgm:spPr/>
      <dgm:t>
        <a:bodyPr/>
        <a:lstStyle/>
        <a:p>
          <a:endParaRPr lang="en-US"/>
        </a:p>
      </dgm:t>
    </dgm:pt>
    <dgm:pt modelId="{92ACEB2C-AF3F-4419-8E1A-512EC56BCEA8}">
      <dgm:prSet/>
      <dgm:spPr/>
      <dgm:t>
        <a:bodyPr/>
        <a:lstStyle/>
        <a:p>
          <a:pPr rtl="0"/>
          <a:r>
            <a:rPr lang="en-US" smtClean="0"/>
            <a:t>Very heavy</a:t>
          </a:r>
          <a:endParaRPr lang="en-IN"/>
        </a:p>
      </dgm:t>
    </dgm:pt>
    <dgm:pt modelId="{75822CDE-D998-46B2-81EB-BCED8943D28A}" type="parTrans" cxnId="{12471D5E-E386-4C64-BB24-A04C6897DE7F}">
      <dgm:prSet/>
      <dgm:spPr/>
      <dgm:t>
        <a:bodyPr/>
        <a:lstStyle/>
        <a:p>
          <a:endParaRPr lang="en-US"/>
        </a:p>
      </dgm:t>
    </dgm:pt>
    <dgm:pt modelId="{32E4FBDF-7C8C-4CAE-A744-2D6E32C8B8E4}" type="sibTrans" cxnId="{12471D5E-E386-4C64-BB24-A04C6897DE7F}">
      <dgm:prSet/>
      <dgm:spPr/>
      <dgm:t>
        <a:bodyPr/>
        <a:lstStyle/>
        <a:p>
          <a:endParaRPr lang="en-US"/>
        </a:p>
      </dgm:t>
    </dgm:pt>
    <dgm:pt modelId="{ABAA53A5-E94D-41EB-874C-CC09C2BC867E}" type="pres">
      <dgm:prSet presAssocID="{40BEBA0F-E861-4BC1-9312-DE601E531B9D}" presName="cycle" presStyleCnt="0">
        <dgm:presLayoutVars>
          <dgm:dir/>
          <dgm:resizeHandles val="exact"/>
        </dgm:presLayoutVars>
      </dgm:prSet>
      <dgm:spPr/>
      <dgm:t>
        <a:bodyPr/>
        <a:lstStyle/>
        <a:p>
          <a:endParaRPr lang="en-US"/>
        </a:p>
      </dgm:t>
    </dgm:pt>
    <dgm:pt modelId="{7514DCC3-42F3-4289-A86E-B7D9320A2C61}" type="pres">
      <dgm:prSet presAssocID="{F4C8EF17-24BC-4DB0-98CF-3000CCFF7D02}" presName="node" presStyleLbl="node1" presStyleIdx="0" presStyleCnt="2">
        <dgm:presLayoutVars>
          <dgm:bulletEnabled val="1"/>
        </dgm:presLayoutVars>
      </dgm:prSet>
      <dgm:spPr/>
      <dgm:t>
        <a:bodyPr/>
        <a:lstStyle/>
        <a:p>
          <a:endParaRPr lang="en-US"/>
        </a:p>
      </dgm:t>
    </dgm:pt>
    <dgm:pt modelId="{B9C0C781-DB39-448B-9EB5-02B61D3606F8}" type="pres">
      <dgm:prSet presAssocID="{D653905E-FCBF-42A9-A8F8-186C2E4E2B1B}" presName="sibTrans" presStyleLbl="sibTrans2D1" presStyleIdx="0" presStyleCnt="2"/>
      <dgm:spPr/>
      <dgm:t>
        <a:bodyPr/>
        <a:lstStyle/>
        <a:p>
          <a:endParaRPr lang="en-US"/>
        </a:p>
      </dgm:t>
    </dgm:pt>
    <dgm:pt modelId="{905FCD3A-1788-4C79-8401-704B58D5280E}" type="pres">
      <dgm:prSet presAssocID="{D653905E-FCBF-42A9-A8F8-186C2E4E2B1B}" presName="connectorText" presStyleLbl="sibTrans2D1" presStyleIdx="0" presStyleCnt="2"/>
      <dgm:spPr/>
      <dgm:t>
        <a:bodyPr/>
        <a:lstStyle/>
        <a:p>
          <a:endParaRPr lang="en-US"/>
        </a:p>
      </dgm:t>
    </dgm:pt>
    <dgm:pt modelId="{19A9CD1C-FC48-48C0-848C-8F11F24C2373}" type="pres">
      <dgm:prSet presAssocID="{D5E5CD62-4027-41C2-BAC8-49376F98E876}" presName="node" presStyleLbl="node1" presStyleIdx="1" presStyleCnt="2">
        <dgm:presLayoutVars>
          <dgm:bulletEnabled val="1"/>
        </dgm:presLayoutVars>
      </dgm:prSet>
      <dgm:spPr/>
      <dgm:t>
        <a:bodyPr/>
        <a:lstStyle/>
        <a:p>
          <a:endParaRPr lang="en-US"/>
        </a:p>
      </dgm:t>
    </dgm:pt>
    <dgm:pt modelId="{4BB91526-1DC5-4226-AC96-EB38116C05C9}" type="pres">
      <dgm:prSet presAssocID="{D0912FFC-E1FD-4CB2-9D3D-2884C238DB57}" presName="sibTrans" presStyleLbl="sibTrans2D1" presStyleIdx="1" presStyleCnt="2"/>
      <dgm:spPr/>
      <dgm:t>
        <a:bodyPr/>
        <a:lstStyle/>
        <a:p>
          <a:endParaRPr lang="en-US"/>
        </a:p>
      </dgm:t>
    </dgm:pt>
    <dgm:pt modelId="{322D668A-B02B-4DAD-98C5-EF36F00ACD0A}" type="pres">
      <dgm:prSet presAssocID="{D0912FFC-E1FD-4CB2-9D3D-2884C238DB57}" presName="connectorText" presStyleLbl="sibTrans2D1" presStyleIdx="1" presStyleCnt="2"/>
      <dgm:spPr/>
      <dgm:t>
        <a:bodyPr/>
        <a:lstStyle/>
        <a:p>
          <a:endParaRPr lang="en-US"/>
        </a:p>
      </dgm:t>
    </dgm:pt>
  </dgm:ptLst>
  <dgm:cxnLst>
    <dgm:cxn modelId="{BA2D622A-B3D7-413F-98EA-C73474690E2F}" srcId="{D5E5CD62-4027-41C2-BAC8-49376F98E876}" destId="{C95B4625-664D-4263-8B73-548372ABDA4C}" srcOrd="2" destOrd="0" parTransId="{836D0026-5E3D-4997-983F-E5C61B027085}" sibTransId="{5FBAF7E7-8B00-48F3-89FE-F46DAABF6D0E}"/>
    <dgm:cxn modelId="{53EAD499-6B9B-428B-A0D0-BBFDC53202E5}" type="presOf" srcId="{9ABE4A56-B414-45D0-9E1D-D7496FBB32F2}" destId="{19A9CD1C-FC48-48C0-848C-8F11F24C2373}" srcOrd="0" destOrd="1" presId="urn:microsoft.com/office/officeart/2005/8/layout/cycle2"/>
    <dgm:cxn modelId="{12471D5E-E386-4C64-BB24-A04C6897DE7F}" srcId="{D5E5CD62-4027-41C2-BAC8-49376F98E876}" destId="{92ACEB2C-AF3F-4419-8E1A-512EC56BCEA8}" srcOrd="3" destOrd="0" parTransId="{75822CDE-D998-46B2-81EB-BCED8943D28A}" sibTransId="{32E4FBDF-7C8C-4CAE-A744-2D6E32C8B8E4}"/>
    <dgm:cxn modelId="{3D1C9174-FE99-4D81-A578-F3DB523E7414}" type="presOf" srcId="{B4FA6CBA-0309-47CD-8CE2-886D5FA7F1C2}" destId="{19A9CD1C-FC48-48C0-848C-8F11F24C2373}" srcOrd="0" destOrd="2" presId="urn:microsoft.com/office/officeart/2005/8/layout/cycle2"/>
    <dgm:cxn modelId="{DC843566-2B12-4020-A733-58A0841569E6}" type="presOf" srcId="{92ACEB2C-AF3F-4419-8E1A-512EC56BCEA8}" destId="{19A9CD1C-FC48-48C0-848C-8F11F24C2373}" srcOrd="0" destOrd="4" presId="urn:microsoft.com/office/officeart/2005/8/layout/cycle2"/>
    <dgm:cxn modelId="{AE451460-EB63-47F8-8CD7-857102AEF9FB}" srcId="{D5E5CD62-4027-41C2-BAC8-49376F98E876}" destId="{9ABE4A56-B414-45D0-9E1D-D7496FBB32F2}" srcOrd="0" destOrd="0" parTransId="{AC36CB5F-BBFE-408C-8EF5-69C93F211DB8}" sibTransId="{CFD3B9B9-302D-4763-97E9-7296450CE0D2}"/>
    <dgm:cxn modelId="{644E5BAC-A95B-4BDF-8098-335E0B9D6A3A}" srcId="{40BEBA0F-E861-4BC1-9312-DE601E531B9D}" destId="{F4C8EF17-24BC-4DB0-98CF-3000CCFF7D02}" srcOrd="0" destOrd="0" parTransId="{8C603B24-075C-422F-9658-D8A5B7A7BC87}" sibTransId="{D653905E-FCBF-42A9-A8F8-186C2E4E2B1B}"/>
    <dgm:cxn modelId="{9088419C-51EF-4DC5-B31E-B22E4E3E2555}" srcId="{40BEBA0F-E861-4BC1-9312-DE601E531B9D}" destId="{D5E5CD62-4027-41C2-BAC8-49376F98E876}" srcOrd="1" destOrd="0" parTransId="{F4368503-47CA-4133-A80A-22B1CA2C8555}" sibTransId="{D0912FFC-E1FD-4CB2-9D3D-2884C238DB57}"/>
    <dgm:cxn modelId="{DDB091D7-7702-41D1-8CA7-740FCD67AD74}" type="presOf" srcId="{D653905E-FCBF-42A9-A8F8-186C2E4E2B1B}" destId="{B9C0C781-DB39-448B-9EB5-02B61D3606F8}" srcOrd="0" destOrd="0" presId="urn:microsoft.com/office/officeart/2005/8/layout/cycle2"/>
    <dgm:cxn modelId="{6E2F082E-EE10-4754-899F-FBB5A45BFC2A}" type="presOf" srcId="{C95B4625-664D-4263-8B73-548372ABDA4C}" destId="{19A9CD1C-FC48-48C0-848C-8F11F24C2373}" srcOrd="0" destOrd="3" presId="urn:microsoft.com/office/officeart/2005/8/layout/cycle2"/>
    <dgm:cxn modelId="{0F7384D2-3712-4C95-97A9-FF4C1DE703E8}" type="presOf" srcId="{F4C8EF17-24BC-4DB0-98CF-3000CCFF7D02}" destId="{7514DCC3-42F3-4289-A86E-B7D9320A2C61}" srcOrd="0" destOrd="0" presId="urn:microsoft.com/office/officeart/2005/8/layout/cycle2"/>
    <dgm:cxn modelId="{74BE6DA0-0C20-4C26-AAA7-D15EA364E13F}" srcId="{D5E5CD62-4027-41C2-BAC8-49376F98E876}" destId="{B4FA6CBA-0309-47CD-8CE2-886D5FA7F1C2}" srcOrd="1" destOrd="0" parTransId="{DCFD3B2A-0982-4DD4-B612-81210C1A68ED}" sibTransId="{840DBB6A-2920-4C43-9C1F-8A5667720754}"/>
    <dgm:cxn modelId="{D167AE88-9713-423E-8ED5-4289A67DE8CF}" type="presOf" srcId="{40BEBA0F-E861-4BC1-9312-DE601E531B9D}" destId="{ABAA53A5-E94D-41EB-874C-CC09C2BC867E}" srcOrd="0" destOrd="0" presId="urn:microsoft.com/office/officeart/2005/8/layout/cycle2"/>
    <dgm:cxn modelId="{6D46892A-DE38-4583-9B9A-DEDE6D2FE19C}" type="presOf" srcId="{D0912FFC-E1FD-4CB2-9D3D-2884C238DB57}" destId="{322D668A-B02B-4DAD-98C5-EF36F00ACD0A}" srcOrd="1" destOrd="0" presId="urn:microsoft.com/office/officeart/2005/8/layout/cycle2"/>
    <dgm:cxn modelId="{71701493-9EF5-4C29-8E38-A90EAD1A11CF}" type="presOf" srcId="{D5E5CD62-4027-41C2-BAC8-49376F98E876}" destId="{19A9CD1C-FC48-48C0-848C-8F11F24C2373}" srcOrd="0" destOrd="0" presId="urn:microsoft.com/office/officeart/2005/8/layout/cycle2"/>
    <dgm:cxn modelId="{A608AD87-2C08-403D-A528-647901C70FB8}" type="presOf" srcId="{D653905E-FCBF-42A9-A8F8-186C2E4E2B1B}" destId="{905FCD3A-1788-4C79-8401-704B58D5280E}" srcOrd="1" destOrd="0" presId="urn:microsoft.com/office/officeart/2005/8/layout/cycle2"/>
    <dgm:cxn modelId="{A27AFF9B-C887-4C28-B0D0-DE2F9373C1A6}" type="presOf" srcId="{D0912FFC-E1FD-4CB2-9D3D-2884C238DB57}" destId="{4BB91526-1DC5-4226-AC96-EB38116C05C9}" srcOrd="0" destOrd="0" presId="urn:microsoft.com/office/officeart/2005/8/layout/cycle2"/>
    <dgm:cxn modelId="{62F2D2B3-0444-4ABF-94DE-68BA16080F1E}" type="presParOf" srcId="{ABAA53A5-E94D-41EB-874C-CC09C2BC867E}" destId="{7514DCC3-42F3-4289-A86E-B7D9320A2C61}" srcOrd="0" destOrd="0" presId="urn:microsoft.com/office/officeart/2005/8/layout/cycle2"/>
    <dgm:cxn modelId="{E55262F6-92A6-417B-8290-CD0FAE83AEFA}" type="presParOf" srcId="{ABAA53A5-E94D-41EB-874C-CC09C2BC867E}" destId="{B9C0C781-DB39-448B-9EB5-02B61D3606F8}" srcOrd="1" destOrd="0" presId="urn:microsoft.com/office/officeart/2005/8/layout/cycle2"/>
    <dgm:cxn modelId="{55237326-E7FC-4027-918D-9D048CC9BEDF}" type="presParOf" srcId="{B9C0C781-DB39-448B-9EB5-02B61D3606F8}" destId="{905FCD3A-1788-4C79-8401-704B58D5280E}" srcOrd="0" destOrd="0" presId="urn:microsoft.com/office/officeart/2005/8/layout/cycle2"/>
    <dgm:cxn modelId="{F1C2B385-EC3F-48DC-BBC2-94C6D6D01946}" type="presParOf" srcId="{ABAA53A5-E94D-41EB-874C-CC09C2BC867E}" destId="{19A9CD1C-FC48-48C0-848C-8F11F24C2373}" srcOrd="2" destOrd="0" presId="urn:microsoft.com/office/officeart/2005/8/layout/cycle2"/>
    <dgm:cxn modelId="{47860B83-DBC1-4F7E-8B63-DEC32D06D94C}" type="presParOf" srcId="{ABAA53A5-E94D-41EB-874C-CC09C2BC867E}" destId="{4BB91526-1DC5-4226-AC96-EB38116C05C9}" srcOrd="3" destOrd="0" presId="urn:microsoft.com/office/officeart/2005/8/layout/cycle2"/>
    <dgm:cxn modelId="{E8DD361C-1EFC-478A-B5B3-E3714AFA8FAA}" type="presParOf" srcId="{4BB91526-1DC5-4226-AC96-EB38116C05C9}" destId="{322D668A-B02B-4DAD-98C5-EF36F00ACD0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52F635-E140-4B31-8676-DEDF937A79F2}"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F68118EB-B4DE-42A9-B9A6-420DA5E9D151}">
      <dgm:prSet/>
      <dgm:spPr/>
      <dgm:t>
        <a:bodyPr/>
        <a:lstStyle/>
        <a:p>
          <a:pPr rtl="0"/>
          <a:r>
            <a:rPr lang="en-US" smtClean="0"/>
            <a:t>Main frame computers are less powerful and less expensive than super computers.</a:t>
          </a:r>
          <a:endParaRPr lang="en-IN"/>
        </a:p>
      </dgm:t>
    </dgm:pt>
    <dgm:pt modelId="{08D65FBC-48FE-4E83-B874-C2D30F2EA1F6}" type="parTrans" cxnId="{1D248EB4-9906-46DC-B942-2E55F06C9CFD}">
      <dgm:prSet/>
      <dgm:spPr/>
      <dgm:t>
        <a:bodyPr/>
        <a:lstStyle/>
        <a:p>
          <a:endParaRPr lang="en-US"/>
        </a:p>
      </dgm:t>
    </dgm:pt>
    <dgm:pt modelId="{F3B6BFEC-5394-4D29-91DC-433A6B8FB1B4}" type="sibTrans" cxnId="{1D248EB4-9906-46DC-B942-2E55F06C9CFD}">
      <dgm:prSet/>
      <dgm:spPr/>
      <dgm:t>
        <a:bodyPr/>
        <a:lstStyle/>
        <a:p>
          <a:endParaRPr lang="en-US"/>
        </a:p>
      </dgm:t>
    </dgm:pt>
    <dgm:pt modelId="{9AD685EF-5C03-43BC-A700-F57C6D2400C1}">
      <dgm:prSet/>
      <dgm:spPr/>
      <dgm:t>
        <a:bodyPr/>
        <a:lstStyle/>
        <a:p>
          <a:pPr rtl="0"/>
          <a:r>
            <a:rPr lang="en-US" smtClean="0"/>
            <a:t>Main frames executes many programs concurrently and supports many simultaneous execution of programs.</a:t>
          </a:r>
          <a:endParaRPr lang="en-IN"/>
        </a:p>
      </dgm:t>
    </dgm:pt>
    <dgm:pt modelId="{B97CEE56-D3EE-4AEE-9742-F66BE2BC7299}" type="parTrans" cxnId="{E032F5B9-77C8-452C-B01B-26896F06A90D}">
      <dgm:prSet/>
      <dgm:spPr/>
      <dgm:t>
        <a:bodyPr/>
        <a:lstStyle/>
        <a:p>
          <a:endParaRPr lang="en-US"/>
        </a:p>
      </dgm:t>
    </dgm:pt>
    <dgm:pt modelId="{7B3D57F0-069E-4F6A-A62B-40E7A05838D8}" type="sibTrans" cxnId="{E032F5B9-77C8-452C-B01B-26896F06A90D}">
      <dgm:prSet/>
      <dgm:spPr/>
      <dgm:t>
        <a:bodyPr/>
        <a:lstStyle/>
        <a:p>
          <a:endParaRPr lang="en-US"/>
        </a:p>
      </dgm:t>
    </dgm:pt>
    <dgm:pt modelId="{EFAC7511-230E-42D5-87FB-274574DFC672}">
      <dgm:prSet/>
      <dgm:spPr/>
      <dgm:t>
        <a:bodyPr/>
        <a:lstStyle/>
        <a:p>
          <a:pPr rtl="0"/>
          <a:r>
            <a:rPr lang="en-US" smtClean="0"/>
            <a:t>They are mostly found in government and big organization such as banks, hospitals, airports etc.</a:t>
          </a:r>
          <a:endParaRPr lang="en-IN"/>
        </a:p>
      </dgm:t>
    </dgm:pt>
    <dgm:pt modelId="{E40022EE-4C70-47C4-A9FE-1BE4C7B08F5C}" type="parTrans" cxnId="{5657F451-DBAE-4EB8-B1BE-677DA019182A}">
      <dgm:prSet/>
      <dgm:spPr/>
      <dgm:t>
        <a:bodyPr/>
        <a:lstStyle/>
        <a:p>
          <a:endParaRPr lang="en-US"/>
        </a:p>
      </dgm:t>
    </dgm:pt>
    <dgm:pt modelId="{03EAAF24-7EE5-4C48-9416-23FEACB72794}" type="sibTrans" cxnId="{5657F451-DBAE-4EB8-B1BE-677DA019182A}">
      <dgm:prSet/>
      <dgm:spPr/>
      <dgm:t>
        <a:bodyPr/>
        <a:lstStyle/>
        <a:p>
          <a:endParaRPr lang="en-US"/>
        </a:p>
      </dgm:t>
    </dgm:pt>
    <dgm:pt modelId="{CD0B9259-E29F-4651-BDD2-741488F13896}" type="pres">
      <dgm:prSet presAssocID="{7E52F635-E140-4B31-8676-DEDF937A79F2}" presName="CompostProcess" presStyleCnt="0">
        <dgm:presLayoutVars>
          <dgm:dir/>
          <dgm:resizeHandles val="exact"/>
        </dgm:presLayoutVars>
      </dgm:prSet>
      <dgm:spPr/>
      <dgm:t>
        <a:bodyPr/>
        <a:lstStyle/>
        <a:p>
          <a:endParaRPr lang="en-US"/>
        </a:p>
      </dgm:t>
    </dgm:pt>
    <dgm:pt modelId="{11585C6B-B6E3-4C06-BB9C-F87BB747C58B}" type="pres">
      <dgm:prSet presAssocID="{7E52F635-E140-4B31-8676-DEDF937A79F2}" presName="arrow" presStyleLbl="bgShp" presStyleIdx="0" presStyleCnt="1"/>
      <dgm:spPr/>
    </dgm:pt>
    <dgm:pt modelId="{16255B99-51DA-48B3-BFD7-C4534959A661}" type="pres">
      <dgm:prSet presAssocID="{7E52F635-E140-4B31-8676-DEDF937A79F2}" presName="linearProcess" presStyleCnt="0"/>
      <dgm:spPr/>
    </dgm:pt>
    <dgm:pt modelId="{00623EBD-83CB-4EE5-84DB-CEB4485BDC75}" type="pres">
      <dgm:prSet presAssocID="{F68118EB-B4DE-42A9-B9A6-420DA5E9D151}" presName="textNode" presStyleLbl="node1" presStyleIdx="0" presStyleCnt="3">
        <dgm:presLayoutVars>
          <dgm:bulletEnabled val="1"/>
        </dgm:presLayoutVars>
      </dgm:prSet>
      <dgm:spPr/>
      <dgm:t>
        <a:bodyPr/>
        <a:lstStyle/>
        <a:p>
          <a:endParaRPr lang="en-US"/>
        </a:p>
      </dgm:t>
    </dgm:pt>
    <dgm:pt modelId="{570257BE-02A5-4B67-89B7-15AFB127818D}" type="pres">
      <dgm:prSet presAssocID="{F3B6BFEC-5394-4D29-91DC-433A6B8FB1B4}" presName="sibTrans" presStyleCnt="0"/>
      <dgm:spPr/>
    </dgm:pt>
    <dgm:pt modelId="{280FCF0A-1182-4C6E-80BD-5CC72B67AF5F}" type="pres">
      <dgm:prSet presAssocID="{9AD685EF-5C03-43BC-A700-F57C6D2400C1}" presName="textNode" presStyleLbl="node1" presStyleIdx="1" presStyleCnt="3">
        <dgm:presLayoutVars>
          <dgm:bulletEnabled val="1"/>
        </dgm:presLayoutVars>
      </dgm:prSet>
      <dgm:spPr/>
      <dgm:t>
        <a:bodyPr/>
        <a:lstStyle/>
        <a:p>
          <a:endParaRPr lang="en-US"/>
        </a:p>
      </dgm:t>
    </dgm:pt>
    <dgm:pt modelId="{ED789364-2F58-4473-B898-515B3D065EE7}" type="pres">
      <dgm:prSet presAssocID="{7B3D57F0-069E-4F6A-A62B-40E7A05838D8}" presName="sibTrans" presStyleCnt="0"/>
      <dgm:spPr/>
    </dgm:pt>
    <dgm:pt modelId="{8523F3D0-81C1-4AD3-9501-1E686DAFEF5D}" type="pres">
      <dgm:prSet presAssocID="{EFAC7511-230E-42D5-87FB-274574DFC672}" presName="textNode" presStyleLbl="node1" presStyleIdx="2" presStyleCnt="3">
        <dgm:presLayoutVars>
          <dgm:bulletEnabled val="1"/>
        </dgm:presLayoutVars>
      </dgm:prSet>
      <dgm:spPr/>
      <dgm:t>
        <a:bodyPr/>
        <a:lstStyle/>
        <a:p>
          <a:endParaRPr lang="en-US"/>
        </a:p>
      </dgm:t>
    </dgm:pt>
  </dgm:ptLst>
  <dgm:cxnLst>
    <dgm:cxn modelId="{5657F451-DBAE-4EB8-B1BE-677DA019182A}" srcId="{7E52F635-E140-4B31-8676-DEDF937A79F2}" destId="{EFAC7511-230E-42D5-87FB-274574DFC672}" srcOrd="2" destOrd="0" parTransId="{E40022EE-4C70-47C4-A9FE-1BE4C7B08F5C}" sibTransId="{03EAAF24-7EE5-4C48-9416-23FEACB72794}"/>
    <dgm:cxn modelId="{06107664-4465-488C-9113-4AA1B4B36A27}" type="presOf" srcId="{7E52F635-E140-4B31-8676-DEDF937A79F2}" destId="{CD0B9259-E29F-4651-BDD2-741488F13896}" srcOrd="0" destOrd="0" presId="urn:microsoft.com/office/officeart/2005/8/layout/hProcess9"/>
    <dgm:cxn modelId="{4742A34C-78B4-4235-805E-D2F51D3ECEAC}" type="presOf" srcId="{F68118EB-B4DE-42A9-B9A6-420DA5E9D151}" destId="{00623EBD-83CB-4EE5-84DB-CEB4485BDC75}" srcOrd="0" destOrd="0" presId="urn:microsoft.com/office/officeart/2005/8/layout/hProcess9"/>
    <dgm:cxn modelId="{AC4E0BBE-88BF-412E-B97D-78565247AC66}" type="presOf" srcId="{9AD685EF-5C03-43BC-A700-F57C6D2400C1}" destId="{280FCF0A-1182-4C6E-80BD-5CC72B67AF5F}" srcOrd="0" destOrd="0" presId="urn:microsoft.com/office/officeart/2005/8/layout/hProcess9"/>
    <dgm:cxn modelId="{E032F5B9-77C8-452C-B01B-26896F06A90D}" srcId="{7E52F635-E140-4B31-8676-DEDF937A79F2}" destId="{9AD685EF-5C03-43BC-A700-F57C6D2400C1}" srcOrd="1" destOrd="0" parTransId="{B97CEE56-D3EE-4AEE-9742-F66BE2BC7299}" sibTransId="{7B3D57F0-069E-4F6A-A62B-40E7A05838D8}"/>
    <dgm:cxn modelId="{1D248EB4-9906-46DC-B942-2E55F06C9CFD}" srcId="{7E52F635-E140-4B31-8676-DEDF937A79F2}" destId="{F68118EB-B4DE-42A9-B9A6-420DA5E9D151}" srcOrd="0" destOrd="0" parTransId="{08D65FBC-48FE-4E83-B874-C2D30F2EA1F6}" sibTransId="{F3B6BFEC-5394-4D29-91DC-433A6B8FB1B4}"/>
    <dgm:cxn modelId="{15A6E674-2C58-4E74-9D58-25C20DF2A3E4}" type="presOf" srcId="{EFAC7511-230E-42D5-87FB-274574DFC672}" destId="{8523F3D0-81C1-4AD3-9501-1E686DAFEF5D}" srcOrd="0" destOrd="0" presId="urn:microsoft.com/office/officeart/2005/8/layout/hProcess9"/>
    <dgm:cxn modelId="{37C672C3-486B-4AB9-A906-F178124BE740}" type="presParOf" srcId="{CD0B9259-E29F-4651-BDD2-741488F13896}" destId="{11585C6B-B6E3-4C06-BB9C-F87BB747C58B}" srcOrd="0" destOrd="0" presId="urn:microsoft.com/office/officeart/2005/8/layout/hProcess9"/>
    <dgm:cxn modelId="{08BC86E5-B1C5-4DF5-9A2F-0B77D492E63D}" type="presParOf" srcId="{CD0B9259-E29F-4651-BDD2-741488F13896}" destId="{16255B99-51DA-48B3-BFD7-C4534959A661}" srcOrd="1" destOrd="0" presId="urn:microsoft.com/office/officeart/2005/8/layout/hProcess9"/>
    <dgm:cxn modelId="{3F7B076E-183A-4618-A5F1-ACEA70867F72}" type="presParOf" srcId="{16255B99-51DA-48B3-BFD7-C4534959A661}" destId="{00623EBD-83CB-4EE5-84DB-CEB4485BDC75}" srcOrd="0" destOrd="0" presId="urn:microsoft.com/office/officeart/2005/8/layout/hProcess9"/>
    <dgm:cxn modelId="{1F1CF544-3BC8-4850-88D6-07851C7DD082}" type="presParOf" srcId="{16255B99-51DA-48B3-BFD7-C4534959A661}" destId="{570257BE-02A5-4B67-89B7-15AFB127818D}" srcOrd="1" destOrd="0" presId="urn:microsoft.com/office/officeart/2005/8/layout/hProcess9"/>
    <dgm:cxn modelId="{81964E8A-AF12-4A8E-AD00-19B8682330B9}" type="presParOf" srcId="{16255B99-51DA-48B3-BFD7-C4534959A661}" destId="{280FCF0A-1182-4C6E-80BD-5CC72B67AF5F}" srcOrd="2" destOrd="0" presId="urn:microsoft.com/office/officeart/2005/8/layout/hProcess9"/>
    <dgm:cxn modelId="{61E67531-031D-44BE-BC97-8FE8AE480756}" type="presParOf" srcId="{16255B99-51DA-48B3-BFD7-C4534959A661}" destId="{ED789364-2F58-4473-B898-515B3D065EE7}" srcOrd="3" destOrd="0" presId="urn:microsoft.com/office/officeart/2005/8/layout/hProcess9"/>
    <dgm:cxn modelId="{5EAD8769-186F-4C4B-B6C2-729F8C2BAD3C}" type="presParOf" srcId="{16255B99-51DA-48B3-BFD7-C4534959A661}" destId="{8523F3D0-81C1-4AD3-9501-1E686DAFEF5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B72554-DE55-4D05-B82F-B497419333DE}"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99B63A92-8556-4418-9A60-6FCA4DC909E7}">
      <dgm:prSet/>
      <dgm:spPr/>
      <dgm:t>
        <a:bodyPr/>
        <a:lstStyle/>
        <a:p>
          <a:pPr rtl="0"/>
          <a:r>
            <a:rPr lang="en-US" smtClean="0"/>
            <a:t>A mini computer is physically smaller than a main frame. However it can support the same peripheral devices supported by a main frame.</a:t>
          </a:r>
          <a:endParaRPr lang="en-IN"/>
        </a:p>
      </dgm:t>
    </dgm:pt>
    <dgm:pt modelId="{C1DED822-8F35-4B10-9547-CDA924370199}" type="parTrans" cxnId="{22898BC8-69E3-4084-AFE1-2390249F9A2A}">
      <dgm:prSet/>
      <dgm:spPr/>
      <dgm:t>
        <a:bodyPr/>
        <a:lstStyle/>
        <a:p>
          <a:endParaRPr lang="en-US"/>
        </a:p>
      </dgm:t>
    </dgm:pt>
    <dgm:pt modelId="{81B835E2-EA88-4C2E-B107-A22EBBD91CDB}" type="sibTrans" cxnId="{22898BC8-69E3-4084-AFE1-2390249F9A2A}">
      <dgm:prSet/>
      <dgm:spPr/>
      <dgm:t>
        <a:bodyPr/>
        <a:lstStyle/>
        <a:p>
          <a:endParaRPr lang="en-US"/>
        </a:p>
      </dgm:t>
    </dgm:pt>
    <dgm:pt modelId="{81EA9942-2399-4DDA-93F8-5A028DEB50D6}">
      <dgm:prSet/>
      <dgm:spPr/>
      <dgm:t>
        <a:bodyPr/>
        <a:lstStyle/>
        <a:p>
          <a:pPr rtl="0"/>
          <a:r>
            <a:rPr lang="en-US" smtClean="0"/>
            <a:t>1. Used in scientific laboratories </a:t>
          </a:r>
          <a:endParaRPr lang="en-IN"/>
        </a:p>
      </dgm:t>
    </dgm:pt>
    <dgm:pt modelId="{6623AD8A-65C5-403E-B6F4-54F80CAE6B41}" type="parTrans" cxnId="{62900D51-D55B-4B2B-896B-70D6D52786CA}">
      <dgm:prSet/>
      <dgm:spPr/>
      <dgm:t>
        <a:bodyPr/>
        <a:lstStyle/>
        <a:p>
          <a:endParaRPr lang="en-US"/>
        </a:p>
      </dgm:t>
    </dgm:pt>
    <dgm:pt modelId="{B3732006-868C-4DED-B0D4-DCA56BA8F23B}" type="sibTrans" cxnId="{62900D51-D55B-4B2B-896B-70D6D52786CA}">
      <dgm:prSet/>
      <dgm:spPr/>
      <dgm:t>
        <a:bodyPr/>
        <a:lstStyle/>
        <a:p>
          <a:endParaRPr lang="en-US"/>
        </a:p>
      </dgm:t>
    </dgm:pt>
    <dgm:pt modelId="{092BB31D-C509-475B-94A1-FE6BEB685D22}">
      <dgm:prSet/>
      <dgm:spPr/>
      <dgm:t>
        <a:bodyPr/>
        <a:lstStyle/>
        <a:p>
          <a:pPr rtl="0"/>
          <a:r>
            <a:rPr lang="en-US" smtClean="0"/>
            <a:t>2. Used in research institution</a:t>
          </a:r>
          <a:endParaRPr lang="en-IN"/>
        </a:p>
      </dgm:t>
    </dgm:pt>
    <dgm:pt modelId="{60D21FC5-E3AD-4042-9ACA-42944A0D4AEB}" type="parTrans" cxnId="{11CAFFCF-5103-439D-A653-32B4EAF0E3DB}">
      <dgm:prSet/>
      <dgm:spPr/>
      <dgm:t>
        <a:bodyPr/>
        <a:lstStyle/>
        <a:p>
          <a:endParaRPr lang="en-US"/>
        </a:p>
      </dgm:t>
    </dgm:pt>
    <dgm:pt modelId="{65FFDBB0-689E-4885-8E7F-93785DF37E65}" type="sibTrans" cxnId="{11CAFFCF-5103-439D-A653-32B4EAF0E3DB}">
      <dgm:prSet/>
      <dgm:spPr/>
      <dgm:t>
        <a:bodyPr/>
        <a:lstStyle/>
        <a:p>
          <a:endParaRPr lang="en-US"/>
        </a:p>
      </dgm:t>
    </dgm:pt>
    <dgm:pt modelId="{CD32D292-B1F0-4656-9713-06710B7E9C66}">
      <dgm:prSet/>
      <dgm:spPr/>
      <dgm:t>
        <a:bodyPr/>
        <a:lstStyle/>
        <a:p>
          <a:pPr rtl="0"/>
          <a:r>
            <a:rPr lang="en-US" smtClean="0"/>
            <a:t>3. Engineering plants</a:t>
          </a:r>
          <a:endParaRPr lang="en-IN"/>
        </a:p>
      </dgm:t>
    </dgm:pt>
    <dgm:pt modelId="{16C1F1C6-B848-45B6-84EC-0E23D82A1FBA}" type="parTrans" cxnId="{7A18C980-F3CE-48B9-A896-D2FAEB299BE3}">
      <dgm:prSet/>
      <dgm:spPr/>
      <dgm:t>
        <a:bodyPr/>
        <a:lstStyle/>
        <a:p>
          <a:endParaRPr lang="en-US"/>
        </a:p>
      </dgm:t>
    </dgm:pt>
    <dgm:pt modelId="{44CA9458-F9F9-4BB5-932B-15E7A6B55149}" type="sibTrans" cxnId="{7A18C980-F3CE-48B9-A896-D2FAEB299BE3}">
      <dgm:prSet/>
      <dgm:spPr/>
      <dgm:t>
        <a:bodyPr/>
        <a:lstStyle/>
        <a:p>
          <a:endParaRPr lang="en-US"/>
        </a:p>
      </dgm:t>
    </dgm:pt>
    <dgm:pt modelId="{71F7D6BE-7203-46CF-93F6-66915E518FFC}">
      <dgm:prSet/>
      <dgm:spPr/>
      <dgm:t>
        <a:bodyPr/>
        <a:lstStyle/>
        <a:p>
          <a:pPr rtl="0"/>
          <a:r>
            <a:rPr lang="en-US" smtClean="0"/>
            <a:t>4. Automatic processing</a:t>
          </a:r>
          <a:endParaRPr lang="en-IN"/>
        </a:p>
      </dgm:t>
    </dgm:pt>
    <dgm:pt modelId="{FE55A842-5211-4F2B-8ABC-2AFF9B51CE97}" type="parTrans" cxnId="{C7764A15-C14C-407D-9102-A5C207D40D18}">
      <dgm:prSet/>
      <dgm:spPr/>
      <dgm:t>
        <a:bodyPr/>
        <a:lstStyle/>
        <a:p>
          <a:endParaRPr lang="en-US"/>
        </a:p>
      </dgm:t>
    </dgm:pt>
    <dgm:pt modelId="{963AF236-2D50-499A-94A5-7D220F8EA65E}" type="sibTrans" cxnId="{C7764A15-C14C-407D-9102-A5C207D40D18}">
      <dgm:prSet/>
      <dgm:spPr/>
      <dgm:t>
        <a:bodyPr/>
        <a:lstStyle/>
        <a:p>
          <a:endParaRPr lang="en-US"/>
        </a:p>
      </dgm:t>
    </dgm:pt>
    <dgm:pt modelId="{B41C19FC-F68E-4B85-9F28-BA95B3CD94EE}" type="pres">
      <dgm:prSet presAssocID="{94B72554-DE55-4D05-B82F-B497419333DE}" presName="diagram" presStyleCnt="0">
        <dgm:presLayoutVars>
          <dgm:chPref val="1"/>
          <dgm:dir/>
          <dgm:animOne val="branch"/>
          <dgm:animLvl val="lvl"/>
          <dgm:resizeHandles/>
        </dgm:presLayoutVars>
      </dgm:prSet>
      <dgm:spPr/>
      <dgm:t>
        <a:bodyPr/>
        <a:lstStyle/>
        <a:p>
          <a:endParaRPr lang="en-US"/>
        </a:p>
      </dgm:t>
    </dgm:pt>
    <dgm:pt modelId="{7C939203-C87C-4889-8EFE-8AFDD452E782}" type="pres">
      <dgm:prSet presAssocID="{99B63A92-8556-4418-9A60-6FCA4DC909E7}" presName="root" presStyleCnt="0"/>
      <dgm:spPr/>
    </dgm:pt>
    <dgm:pt modelId="{511AAB0E-601A-4ED8-A1C5-EA0A1B862106}" type="pres">
      <dgm:prSet presAssocID="{99B63A92-8556-4418-9A60-6FCA4DC909E7}" presName="rootComposite" presStyleCnt="0"/>
      <dgm:spPr/>
    </dgm:pt>
    <dgm:pt modelId="{30B3A832-1536-4212-8F42-E3413CB4D823}" type="pres">
      <dgm:prSet presAssocID="{99B63A92-8556-4418-9A60-6FCA4DC909E7}" presName="rootText" presStyleLbl="node1" presStyleIdx="0" presStyleCnt="5"/>
      <dgm:spPr/>
      <dgm:t>
        <a:bodyPr/>
        <a:lstStyle/>
        <a:p>
          <a:endParaRPr lang="en-US"/>
        </a:p>
      </dgm:t>
    </dgm:pt>
    <dgm:pt modelId="{4A7E4064-7383-4859-84B3-6954E48CDCFB}" type="pres">
      <dgm:prSet presAssocID="{99B63A92-8556-4418-9A60-6FCA4DC909E7}" presName="rootConnector" presStyleLbl="node1" presStyleIdx="0" presStyleCnt="5"/>
      <dgm:spPr/>
      <dgm:t>
        <a:bodyPr/>
        <a:lstStyle/>
        <a:p>
          <a:endParaRPr lang="en-US"/>
        </a:p>
      </dgm:t>
    </dgm:pt>
    <dgm:pt modelId="{450727AC-C038-4F97-B08F-4AD3A01300A7}" type="pres">
      <dgm:prSet presAssocID="{99B63A92-8556-4418-9A60-6FCA4DC909E7}" presName="childShape" presStyleCnt="0"/>
      <dgm:spPr/>
    </dgm:pt>
    <dgm:pt modelId="{9439C1CA-33C9-4B73-9490-B0A418B61FDD}" type="pres">
      <dgm:prSet presAssocID="{81EA9942-2399-4DDA-93F8-5A028DEB50D6}" presName="root" presStyleCnt="0"/>
      <dgm:spPr/>
    </dgm:pt>
    <dgm:pt modelId="{1CA81E84-76F3-4FEA-BB15-3F0475960FC3}" type="pres">
      <dgm:prSet presAssocID="{81EA9942-2399-4DDA-93F8-5A028DEB50D6}" presName="rootComposite" presStyleCnt="0"/>
      <dgm:spPr/>
    </dgm:pt>
    <dgm:pt modelId="{3B4C05FF-8C0E-4968-B5D2-B8265FBA73EF}" type="pres">
      <dgm:prSet presAssocID="{81EA9942-2399-4DDA-93F8-5A028DEB50D6}" presName="rootText" presStyleLbl="node1" presStyleIdx="1" presStyleCnt="5"/>
      <dgm:spPr/>
      <dgm:t>
        <a:bodyPr/>
        <a:lstStyle/>
        <a:p>
          <a:endParaRPr lang="en-US"/>
        </a:p>
      </dgm:t>
    </dgm:pt>
    <dgm:pt modelId="{46F2E72C-1414-4B00-B9C1-D9DB5AEA52EA}" type="pres">
      <dgm:prSet presAssocID="{81EA9942-2399-4DDA-93F8-5A028DEB50D6}" presName="rootConnector" presStyleLbl="node1" presStyleIdx="1" presStyleCnt="5"/>
      <dgm:spPr/>
      <dgm:t>
        <a:bodyPr/>
        <a:lstStyle/>
        <a:p>
          <a:endParaRPr lang="en-US"/>
        </a:p>
      </dgm:t>
    </dgm:pt>
    <dgm:pt modelId="{899C54E9-65B9-4DD3-A2F0-9360CB6D85BF}" type="pres">
      <dgm:prSet presAssocID="{81EA9942-2399-4DDA-93F8-5A028DEB50D6}" presName="childShape" presStyleCnt="0"/>
      <dgm:spPr/>
    </dgm:pt>
    <dgm:pt modelId="{43885093-E247-41DE-A735-9C57A6E82C30}" type="pres">
      <dgm:prSet presAssocID="{092BB31D-C509-475B-94A1-FE6BEB685D22}" presName="root" presStyleCnt="0"/>
      <dgm:spPr/>
    </dgm:pt>
    <dgm:pt modelId="{DCE06914-055E-48A0-AD0E-2CF6DCE51D94}" type="pres">
      <dgm:prSet presAssocID="{092BB31D-C509-475B-94A1-FE6BEB685D22}" presName="rootComposite" presStyleCnt="0"/>
      <dgm:spPr/>
    </dgm:pt>
    <dgm:pt modelId="{8CAAE82C-C2C5-48A9-847B-1BC1119FFB0B}" type="pres">
      <dgm:prSet presAssocID="{092BB31D-C509-475B-94A1-FE6BEB685D22}" presName="rootText" presStyleLbl="node1" presStyleIdx="2" presStyleCnt="5"/>
      <dgm:spPr/>
      <dgm:t>
        <a:bodyPr/>
        <a:lstStyle/>
        <a:p>
          <a:endParaRPr lang="en-US"/>
        </a:p>
      </dgm:t>
    </dgm:pt>
    <dgm:pt modelId="{AF73AF8E-D6AC-40B7-8085-24051C1EEF9F}" type="pres">
      <dgm:prSet presAssocID="{092BB31D-C509-475B-94A1-FE6BEB685D22}" presName="rootConnector" presStyleLbl="node1" presStyleIdx="2" presStyleCnt="5"/>
      <dgm:spPr/>
      <dgm:t>
        <a:bodyPr/>
        <a:lstStyle/>
        <a:p>
          <a:endParaRPr lang="en-US"/>
        </a:p>
      </dgm:t>
    </dgm:pt>
    <dgm:pt modelId="{CFB05194-8B5D-4E41-A535-75985657A2FA}" type="pres">
      <dgm:prSet presAssocID="{092BB31D-C509-475B-94A1-FE6BEB685D22}" presName="childShape" presStyleCnt="0"/>
      <dgm:spPr/>
    </dgm:pt>
    <dgm:pt modelId="{1F2E0C32-7D9A-49B6-AD9D-1EEB6327F33F}" type="pres">
      <dgm:prSet presAssocID="{CD32D292-B1F0-4656-9713-06710B7E9C66}" presName="root" presStyleCnt="0"/>
      <dgm:spPr/>
    </dgm:pt>
    <dgm:pt modelId="{3C3DC42E-EF6F-4168-8292-DF6670A10786}" type="pres">
      <dgm:prSet presAssocID="{CD32D292-B1F0-4656-9713-06710B7E9C66}" presName="rootComposite" presStyleCnt="0"/>
      <dgm:spPr/>
    </dgm:pt>
    <dgm:pt modelId="{B54A3FEA-5D08-47AD-8BEB-DF36AB8E1995}" type="pres">
      <dgm:prSet presAssocID="{CD32D292-B1F0-4656-9713-06710B7E9C66}" presName="rootText" presStyleLbl="node1" presStyleIdx="3" presStyleCnt="5"/>
      <dgm:spPr/>
      <dgm:t>
        <a:bodyPr/>
        <a:lstStyle/>
        <a:p>
          <a:endParaRPr lang="en-US"/>
        </a:p>
      </dgm:t>
    </dgm:pt>
    <dgm:pt modelId="{BAC9477C-F72D-4EBC-ACF1-0B6975C2156D}" type="pres">
      <dgm:prSet presAssocID="{CD32D292-B1F0-4656-9713-06710B7E9C66}" presName="rootConnector" presStyleLbl="node1" presStyleIdx="3" presStyleCnt="5"/>
      <dgm:spPr/>
      <dgm:t>
        <a:bodyPr/>
        <a:lstStyle/>
        <a:p>
          <a:endParaRPr lang="en-US"/>
        </a:p>
      </dgm:t>
    </dgm:pt>
    <dgm:pt modelId="{C820443D-789A-47A0-B4E2-A351AC4208DD}" type="pres">
      <dgm:prSet presAssocID="{CD32D292-B1F0-4656-9713-06710B7E9C66}" presName="childShape" presStyleCnt="0"/>
      <dgm:spPr/>
    </dgm:pt>
    <dgm:pt modelId="{AC26457D-FF66-4463-BA4B-ECA2BFD1A289}" type="pres">
      <dgm:prSet presAssocID="{71F7D6BE-7203-46CF-93F6-66915E518FFC}" presName="root" presStyleCnt="0"/>
      <dgm:spPr/>
    </dgm:pt>
    <dgm:pt modelId="{E420F515-056F-4FB1-ADA6-1967375108E0}" type="pres">
      <dgm:prSet presAssocID="{71F7D6BE-7203-46CF-93F6-66915E518FFC}" presName="rootComposite" presStyleCnt="0"/>
      <dgm:spPr/>
    </dgm:pt>
    <dgm:pt modelId="{D3FF229A-483D-4197-B5FC-8A59AC9193E3}" type="pres">
      <dgm:prSet presAssocID="{71F7D6BE-7203-46CF-93F6-66915E518FFC}" presName="rootText" presStyleLbl="node1" presStyleIdx="4" presStyleCnt="5"/>
      <dgm:spPr/>
      <dgm:t>
        <a:bodyPr/>
        <a:lstStyle/>
        <a:p>
          <a:endParaRPr lang="en-US"/>
        </a:p>
      </dgm:t>
    </dgm:pt>
    <dgm:pt modelId="{77734B71-5B9B-4F35-A15A-DC907560AC4A}" type="pres">
      <dgm:prSet presAssocID="{71F7D6BE-7203-46CF-93F6-66915E518FFC}" presName="rootConnector" presStyleLbl="node1" presStyleIdx="4" presStyleCnt="5"/>
      <dgm:spPr/>
      <dgm:t>
        <a:bodyPr/>
        <a:lstStyle/>
        <a:p>
          <a:endParaRPr lang="en-US"/>
        </a:p>
      </dgm:t>
    </dgm:pt>
    <dgm:pt modelId="{4150F7E3-0BD4-4DC6-B5F2-51AE0A0CB847}" type="pres">
      <dgm:prSet presAssocID="{71F7D6BE-7203-46CF-93F6-66915E518FFC}" presName="childShape" presStyleCnt="0"/>
      <dgm:spPr/>
    </dgm:pt>
  </dgm:ptLst>
  <dgm:cxnLst>
    <dgm:cxn modelId="{C7764A15-C14C-407D-9102-A5C207D40D18}" srcId="{94B72554-DE55-4D05-B82F-B497419333DE}" destId="{71F7D6BE-7203-46CF-93F6-66915E518FFC}" srcOrd="4" destOrd="0" parTransId="{FE55A842-5211-4F2B-8ABC-2AFF9B51CE97}" sibTransId="{963AF236-2D50-499A-94A5-7D220F8EA65E}"/>
    <dgm:cxn modelId="{D4929172-2BC4-4453-AD04-614DE3AE2D9E}" type="presOf" srcId="{71F7D6BE-7203-46CF-93F6-66915E518FFC}" destId="{77734B71-5B9B-4F35-A15A-DC907560AC4A}" srcOrd="1" destOrd="0" presId="urn:microsoft.com/office/officeart/2005/8/layout/hierarchy3"/>
    <dgm:cxn modelId="{88D4A40B-71E9-42BD-9B9C-4BE45F6739B1}" type="presOf" srcId="{99B63A92-8556-4418-9A60-6FCA4DC909E7}" destId="{30B3A832-1536-4212-8F42-E3413CB4D823}" srcOrd="0" destOrd="0" presId="urn:microsoft.com/office/officeart/2005/8/layout/hierarchy3"/>
    <dgm:cxn modelId="{2CCA7175-55FC-46B8-93B8-78C36E03F98D}" type="presOf" srcId="{99B63A92-8556-4418-9A60-6FCA4DC909E7}" destId="{4A7E4064-7383-4859-84B3-6954E48CDCFB}" srcOrd="1" destOrd="0" presId="urn:microsoft.com/office/officeart/2005/8/layout/hierarchy3"/>
    <dgm:cxn modelId="{7A18C980-F3CE-48B9-A896-D2FAEB299BE3}" srcId="{94B72554-DE55-4D05-B82F-B497419333DE}" destId="{CD32D292-B1F0-4656-9713-06710B7E9C66}" srcOrd="3" destOrd="0" parTransId="{16C1F1C6-B848-45B6-84EC-0E23D82A1FBA}" sibTransId="{44CA9458-F9F9-4BB5-932B-15E7A6B55149}"/>
    <dgm:cxn modelId="{39A1A69D-C865-4D65-9F7D-1C1D9DA949B9}" type="presOf" srcId="{81EA9942-2399-4DDA-93F8-5A028DEB50D6}" destId="{46F2E72C-1414-4B00-B9C1-D9DB5AEA52EA}" srcOrd="1" destOrd="0" presId="urn:microsoft.com/office/officeart/2005/8/layout/hierarchy3"/>
    <dgm:cxn modelId="{C6CF493A-AC86-4F48-A135-0BF59916EAE1}" type="presOf" srcId="{81EA9942-2399-4DDA-93F8-5A028DEB50D6}" destId="{3B4C05FF-8C0E-4968-B5D2-B8265FBA73EF}" srcOrd="0" destOrd="0" presId="urn:microsoft.com/office/officeart/2005/8/layout/hierarchy3"/>
    <dgm:cxn modelId="{9084CE3F-78B3-4AF9-826C-6629636933A5}" type="presOf" srcId="{71F7D6BE-7203-46CF-93F6-66915E518FFC}" destId="{D3FF229A-483D-4197-B5FC-8A59AC9193E3}" srcOrd="0" destOrd="0" presId="urn:microsoft.com/office/officeart/2005/8/layout/hierarchy3"/>
    <dgm:cxn modelId="{B9F0BCB6-AC7A-4095-99E5-528ED7624DF9}" type="presOf" srcId="{CD32D292-B1F0-4656-9713-06710B7E9C66}" destId="{BAC9477C-F72D-4EBC-ACF1-0B6975C2156D}" srcOrd="1" destOrd="0" presId="urn:microsoft.com/office/officeart/2005/8/layout/hierarchy3"/>
    <dgm:cxn modelId="{AC6E24D1-5A48-4D48-9D2D-B42DFC10FBBF}" type="presOf" srcId="{092BB31D-C509-475B-94A1-FE6BEB685D22}" destId="{AF73AF8E-D6AC-40B7-8085-24051C1EEF9F}" srcOrd="1" destOrd="0" presId="urn:microsoft.com/office/officeart/2005/8/layout/hierarchy3"/>
    <dgm:cxn modelId="{62900D51-D55B-4B2B-896B-70D6D52786CA}" srcId="{94B72554-DE55-4D05-B82F-B497419333DE}" destId="{81EA9942-2399-4DDA-93F8-5A028DEB50D6}" srcOrd="1" destOrd="0" parTransId="{6623AD8A-65C5-403E-B6F4-54F80CAE6B41}" sibTransId="{B3732006-868C-4DED-B0D4-DCA56BA8F23B}"/>
    <dgm:cxn modelId="{CA0126A4-6B16-4EEB-A7B1-A2F455DB4320}" type="presOf" srcId="{CD32D292-B1F0-4656-9713-06710B7E9C66}" destId="{B54A3FEA-5D08-47AD-8BEB-DF36AB8E1995}" srcOrd="0" destOrd="0" presId="urn:microsoft.com/office/officeart/2005/8/layout/hierarchy3"/>
    <dgm:cxn modelId="{11CAFFCF-5103-439D-A653-32B4EAF0E3DB}" srcId="{94B72554-DE55-4D05-B82F-B497419333DE}" destId="{092BB31D-C509-475B-94A1-FE6BEB685D22}" srcOrd="2" destOrd="0" parTransId="{60D21FC5-E3AD-4042-9ACA-42944A0D4AEB}" sibTransId="{65FFDBB0-689E-4885-8E7F-93785DF37E65}"/>
    <dgm:cxn modelId="{22898BC8-69E3-4084-AFE1-2390249F9A2A}" srcId="{94B72554-DE55-4D05-B82F-B497419333DE}" destId="{99B63A92-8556-4418-9A60-6FCA4DC909E7}" srcOrd="0" destOrd="0" parTransId="{C1DED822-8F35-4B10-9547-CDA924370199}" sibTransId="{81B835E2-EA88-4C2E-B107-A22EBBD91CDB}"/>
    <dgm:cxn modelId="{D15DF7C0-E717-410C-8651-2C1FAC56CB36}" type="presOf" srcId="{94B72554-DE55-4D05-B82F-B497419333DE}" destId="{B41C19FC-F68E-4B85-9F28-BA95B3CD94EE}" srcOrd="0" destOrd="0" presId="urn:microsoft.com/office/officeart/2005/8/layout/hierarchy3"/>
    <dgm:cxn modelId="{BBA35F7D-D6A6-4ABC-80E2-147FE7F0BF30}" type="presOf" srcId="{092BB31D-C509-475B-94A1-FE6BEB685D22}" destId="{8CAAE82C-C2C5-48A9-847B-1BC1119FFB0B}" srcOrd="0" destOrd="0" presId="urn:microsoft.com/office/officeart/2005/8/layout/hierarchy3"/>
    <dgm:cxn modelId="{636C57E9-4ADB-44FC-807D-00F504602AE7}" type="presParOf" srcId="{B41C19FC-F68E-4B85-9F28-BA95B3CD94EE}" destId="{7C939203-C87C-4889-8EFE-8AFDD452E782}" srcOrd="0" destOrd="0" presId="urn:microsoft.com/office/officeart/2005/8/layout/hierarchy3"/>
    <dgm:cxn modelId="{90546E32-65BC-4F01-ABB6-D57BCC7EEC76}" type="presParOf" srcId="{7C939203-C87C-4889-8EFE-8AFDD452E782}" destId="{511AAB0E-601A-4ED8-A1C5-EA0A1B862106}" srcOrd="0" destOrd="0" presId="urn:microsoft.com/office/officeart/2005/8/layout/hierarchy3"/>
    <dgm:cxn modelId="{2166E67F-1E30-4E82-B7EE-67CDBE857178}" type="presParOf" srcId="{511AAB0E-601A-4ED8-A1C5-EA0A1B862106}" destId="{30B3A832-1536-4212-8F42-E3413CB4D823}" srcOrd="0" destOrd="0" presId="urn:microsoft.com/office/officeart/2005/8/layout/hierarchy3"/>
    <dgm:cxn modelId="{848E1B77-5451-465A-96B3-B079E6E87DB1}" type="presParOf" srcId="{511AAB0E-601A-4ED8-A1C5-EA0A1B862106}" destId="{4A7E4064-7383-4859-84B3-6954E48CDCFB}" srcOrd="1" destOrd="0" presId="urn:microsoft.com/office/officeart/2005/8/layout/hierarchy3"/>
    <dgm:cxn modelId="{58E03A1A-0456-4671-AEDD-5F70592D8C83}" type="presParOf" srcId="{7C939203-C87C-4889-8EFE-8AFDD452E782}" destId="{450727AC-C038-4F97-B08F-4AD3A01300A7}" srcOrd="1" destOrd="0" presId="urn:microsoft.com/office/officeart/2005/8/layout/hierarchy3"/>
    <dgm:cxn modelId="{C625F6CB-E4A5-4799-92BB-3957829DF2DA}" type="presParOf" srcId="{B41C19FC-F68E-4B85-9F28-BA95B3CD94EE}" destId="{9439C1CA-33C9-4B73-9490-B0A418B61FDD}" srcOrd="1" destOrd="0" presId="urn:microsoft.com/office/officeart/2005/8/layout/hierarchy3"/>
    <dgm:cxn modelId="{F9ECCFE9-5E42-49F5-BB24-AE8AE687D3D6}" type="presParOf" srcId="{9439C1CA-33C9-4B73-9490-B0A418B61FDD}" destId="{1CA81E84-76F3-4FEA-BB15-3F0475960FC3}" srcOrd="0" destOrd="0" presId="urn:microsoft.com/office/officeart/2005/8/layout/hierarchy3"/>
    <dgm:cxn modelId="{2C5A89EC-17A8-4334-A454-ED9E93279673}" type="presParOf" srcId="{1CA81E84-76F3-4FEA-BB15-3F0475960FC3}" destId="{3B4C05FF-8C0E-4968-B5D2-B8265FBA73EF}" srcOrd="0" destOrd="0" presId="urn:microsoft.com/office/officeart/2005/8/layout/hierarchy3"/>
    <dgm:cxn modelId="{A20A7C10-FDF2-4A09-90D7-D60E59348220}" type="presParOf" srcId="{1CA81E84-76F3-4FEA-BB15-3F0475960FC3}" destId="{46F2E72C-1414-4B00-B9C1-D9DB5AEA52EA}" srcOrd="1" destOrd="0" presId="urn:microsoft.com/office/officeart/2005/8/layout/hierarchy3"/>
    <dgm:cxn modelId="{FBACA2F6-38BF-4DA7-B404-B52E739AA961}" type="presParOf" srcId="{9439C1CA-33C9-4B73-9490-B0A418B61FDD}" destId="{899C54E9-65B9-4DD3-A2F0-9360CB6D85BF}" srcOrd="1" destOrd="0" presId="urn:microsoft.com/office/officeart/2005/8/layout/hierarchy3"/>
    <dgm:cxn modelId="{4DABF1D8-F314-4A71-B7CB-0CE74929279A}" type="presParOf" srcId="{B41C19FC-F68E-4B85-9F28-BA95B3CD94EE}" destId="{43885093-E247-41DE-A735-9C57A6E82C30}" srcOrd="2" destOrd="0" presId="urn:microsoft.com/office/officeart/2005/8/layout/hierarchy3"/>
    <dgm:cxn modelId="{E43AB1AD-C8A4-40A9-A7FA-AC37410AEB12}" type="presParOf" srcId="{43885093-E247-41DE-A735-9C57A6E82C30}" destId="{DCE06914-055E-48A0-AD0E-2CF6DCE51D94}" srcOrd="0" destOrd="0" presId="urn:microsoft.com/office/officeart/2005/8/layout/hierarchy3"/>
    <dgm:cxn modelId="{5386CFE2-8205-4DD3-AA47-E71626DA29D9}" type="presParOf" srcId="{DCE06914-055E-48A0-AD0E-2CF6DCE51D94}" destId="{8CAAE82C-C2C5-48A9-847B-1BC1119FFB0B}" srcOrd="0" destOrd="0" presId="urn:microsoft.com/office/officeart/2005/8/layout/hierarchy3"/>
    <dgm:cxn modelId="{E7B3B1CD-2C1C-4584-AC5E-C952510A4196}" type="presParOf" srcId="{DCE06914-055E-48A0-AD0E-2CF6DCE51D94}" destId="{AF73AF8E-D6AC-40B7-8085-24051C1EEF9F}" srcOrd="1" destOrd="0" presId="urn:microsoft.com/office/officeart/2005/8/layout/hierarchy3"/>
    <dgm:cxn modelId="{016ACFAB-D9CF-43FF-8343-EB48D57BF21C}" type="presParOf" srcId="{43885093-E247-41DE-A735-9C57A6E82C30}" destId="{CFB05194-8B5D-4E41-A535-75985657A2FA}" srcOrd="1" destOrd="0" presId="urn:microsoft.com/office/officeart/2005/8/layout/hierarchy3"/>
    <dgm:cxn modelId="{EB784BB3-D8B4-46F3-A2E0-416B780698C9}" type="presParOf" srcId="{B41C19FC-F68E-4B85-9F28-BA95B3CD94EE}" destId="{1F2E0C32-7D9A-49B6-AD9D-1EEB6327F33F}" srcOrd="3" destOrd="0" presId="urn:microsoft.com/office/officeart/2005/8/layout/hierarchy3"/>
    <dgm:cxn modelId="{F6BE6200-CE29-4422-A3C3-2CD2450AC8CF}" type="presParOf" srcId="{1F2E0C32-7D9A-49B6-AD9D-1EEB6327F33F}" destId="{3C3DC42E-EF6F-4168-8292-DF6670A10786}" srcOrd="0" destOrd="0" presId="urn:microsoft.com/office/officeart/2005/8/layout/hierarchy3"/>
    <dgm:cxn modelId="{256A64F0-DB73-42A6-B554-B8881839F996}" type="presParOf" srcId="{3C3DC42E-EF6F-4168-8292-DF6670A10786}" destId="{B54A3FEA-5D08-47AD-8BEB-DF36AB8E1995}" srcOrd="0" destOrd="0" presId="urn:microsoft.com/office/officeart/2005/8/layout/hierarchy3"/>
    <dgm:cxn modelId="{40C48C01-DA42-4A8A-BA38-58A95BDD6713}" type="presParOf" srcId="{3C3DC42E-EF6F-4168-8292-DF6670A10786}" destId="{BAC9477C-F72D-4EBC-ACF1-0B6975C2156D}" srcOrd="1" destOrd="0" presId="urn:microsoft.com/office/officeart/2005/8/layout/hierarchy3"/>
    <dgm:cxn modelId="{CFE5F54F-E7EB-4227-9CC5-7A5CB775DDA6}" type="presParOf" srcId="{1F2E0C32-7D9A-49B6-AD9D-1EEB6327F33F}" destId="{C820443D-789A-47A0-B4E2-A351AC4208DD}" srcOrd="1" destOrd="0" presId="urn:microsoft.com/office/officeart/2005/8/layout/hierarchy3"/>
    <dgm:cxn modelId="{073B1FDE-8A1C-4622-82AA-A19FBDF64B9D}" type="presParOf" srcId="{B41C19FC-F68E-4B85-9F28-BA95B3CD94EE}" destId="{AC26457D-FF66-4463-BA4B-ECA2BFD1A289}" srcOrd="4" destOrd="0" presId="urn:microsoft.com/office/officeart/2005/8/layout/hierarchy3"/>
    <dgm:cxn modelId="{C6B5E08A-EB07-4FB3-9DC9-6DF5C1BED930}" type="presParOf" srcId="{AC26457D-FF66-4463-BA4B-ECA2BFD1A289}" destId="{E420F515-056F-4FB1-ADA6-1967375108E0}" srcOrd="0" destOrd="0" presId="urn:microsoft.com/office/officeart/2005/8/layout/hierarchy3"/>
    <dgm:cxn modelId="{41AB5BA8-6AD3-4724-9885-70789FEECE45}" type="presParOf" srcId="{E420F515-056F-4FB1-ADA6-1967375108E0}" destId="{D3FF229A-483D-4197-B5FC-8A59AC9193E3}" srcOrd="0" destOrd="0" presId="urn:microsoft.com/office/officeart/2005/8/layout/hierarchy3"/>
    <dgm:cxn modelId="{789EEE87-911B-4BDF-AF85-744841FBEF7A}" type="presParOf" srcId="{E420F515-056F-4FB1-ADA6-1967375108E0}" destId="{77734B71-5B9B-4F35-A15A-DC907560AC4A}" srcOrd="1" destOrd="0" presId="urn:microsoft.com/office/officeart/2005/8/layout/hierarchy3"/>
    <dgm:cxn modelId="{AE79B286-5929-49CA-B270-89F4AFBA30A9}" type="presParOf" srcId="{AC26457D-FF66-4463-BA4B-ECA2BFD1A289}" destId="{4150F7E3-0BD4-4DC6-B5F2-51AE0A0CB84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1442A2-2653-4B9B-BC9B-09C81BC01882}"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C3ABF7F8-5728-4FC1-8046-AE3568C02099}">
      <dgm:prSet/>
      <dgm:spPr/>
      <dgm:t>
        <a:bodyPr/>
        <a:lstStyle/>
        <a:p>
          <a:pPr rtl="0"/>
          <a:r>
            <a:rPr lang="en-US" smtClean="0"/>
            <a:t>Micro computers are the pc mostly found today in homes school and many small offices. They are called personal computers because they are designed to be used for one person at a time.</a:t>
          </a:r>
          <a:endParaRPr lang="en-IN"/>
        </a:p>
      </dgm:t>
    </dgm:pt>
    <dgm:pt modelId="{19102F8C-8DB1-41F6-98C7-85393F5D3F9E}" type="parTrans" cxnId="{4028EF4D-336C-487C-8C72-486AF6A39310}">
      <dgm:prSet/>
      <dgm:spPr/>
      <dgm:t>
        <a:bodyPr/>
        <a:lstStyle/>
        <a:p>
          <a:endParaRPr lang="en-US"/>
        </a:p>
      </dgm:t>
    </dgm:pt>
    <dgm:pt modelId="{044CB5F8-8741-458D-8B72-434C513D0FF8}" type="sibTrans" cxnId="{4028EF4D-336C-487C-8C72-486AF6A39310}">
      <dgm:prSet/>
      <dgm:spPr/>
      <dgm:t>
        <a:bodyPr/>
        <a:lstStyle/>
        <a:p>
          <a:endParaRPr lang="en-US"/>
        </a:p>
      </dgm:t>
    </dgm:pt>
    <dgm:pt modelId="{9EEBCF4E-11F8-4C0C-B242-71F8770EAA4F}">
      <dgm:prSet/>
      <dgm:spPr/>
      <dgm:t>
        <a:bodyPr/>
        <a:lstStyle/>
        <a:p>
          <a:pPr rtl="0"/>
          <a:r>
            <a:rPr lang="en-US" smtClean="0"/>
            <a:t>CHARACTERSTICS</a:t>
          </a:r>
          <a:endParaRPr lang="en-IN"/>
        </a:p>
      </dgm:t>
    </dgm:pt>
    <dgm:pt modelId="{F19F987F-73EE-4EA5-AF93-55E81DBC2C79}" type="parTrans" cxnId="{AAB5CDAA-6EAE-417F-B463-64ED30C9205D}">
      <dgm:prSet/>
      <dgm:spPr/>
      <dgm:t>
        <a:bodyPr/>
        <a:lstStyle/>
        <a:p>
          <a:endParaRPr lang="en-US"/>
        </a:p>
      </dgm:t>
    </dgm:pt>
    <dgm:pt modelId="{42C4640F-491D-47DF-98A9-F0617FD0860E}" type="sibTrans" cxnId="{AAB5CDAA-6EAE-417F-B463-64ED30C9205D}">
      <dgm:prSet/>
      <dgm:spPr/>
      <dgm:t>
        <a:bodyPr/>
        <a:lstStyle/>
        <a:p>
          <a:endParaRPr lang="en-US"/>
        </a:p>
      </dgm:t>
    </dgm:pt>
    <dgm:pt modelId="{957DA9D4-FC7C-4657-B0A0-A4F0A32B7BFE}">
      <dgm:prSet/>
      <dgm:spPr/>
      <dgm:t>
        <a:bodyPr/>
        <a:lstStyle/>
        <a:p>
          <a:pPr rtl="0"/>
          <a:r>
            <a:rPr lang="en-US" smtClean="0"/>
            <a:t>1. Are cheaper </a:t>
          </a:r>
          <a:endParaRPr lang="en-IN"/>
        </a:p>
      </dgm:t>
    </dgm:pt>
    <dgm:pt modelId="{BCBDB782-3042-4982-8B98-BCC38797E84B}" type="parTrans" cxnId="{418027AB-4358-4E49-8B8C-787E02074FBE}">
      <dgm:prSet/>
      <dgm:spPr/>
      <dgm:t>
        <a:bodyPr/>
        <a:lstStyle/>
        <a:p>
          <a:endParaRPr lang="en-US"/>
        </a:p>
      </dgm:t>
    </dgm:pt>
    <dgm:pt modelId="{EDFE283D-2204-493D-903C-A480CD15D25D}" type="sibTrans" cxnId="{418027AB-4358-4E49-8B8C-787E02074FBE}">
      <dgm:prSet/>
      <dgm:spPr/>
      <dgm:t>
        <a:bodyPr/>
        <a:lstStyle/>
        <a:p>
          <a:endParaRPr lang="en-US"/>
        </a:p>
      </dgm:t>
    </dgm:pt>
    <dgm:pt modelId="{FE61E7F3-E3CC-41E5-B65B-DA63F700F24C}">
      <dgm:prSet/>
      <dgm:spPr/>
      <dgm:t>
        <a:bodyPr/>
        <a:lstStyle/>
        <a:p>
          <a:pPr rtl="0"/>
          <a:r>
            <a:rPr lang="en-US" smtClean="0"/>
            <a:t>2. Are very fast</a:t>
          </a:r>
          <a:endParaRPr lang="en-IN"/>
        </a:p>
      </dgm:t>
    </dgm:pt>
    <dgm:pt modelId="{4FA67C1D-C9B8-4B7D-8097-F37C0AB66F0F}" type="parTrans" cxnId="{9FD08998-D1DC-4755-BF66-2B5B58EF4AE6}">
      <dgm:prSet/>
      <dgm:spPr/>
      <dgm:t>
        <a:bodyPr/>
        <a:lstStyle/>
        <a:p>
          <a:endParaRPr lang="en-US"/>
        </a:p>
      </dgm:t>
    </dgm:pt>
    <dgm:pt modelId="{2CA159B8-D38E-4095-8894-B2F2B2773397}" type="sibTrans" cxnId="{9FD08998-D1DC-4755-BF66-2B5B58EF4AE6}">
      <dgm:prSet/>
      <dgm:spPr/>
      <dgm:t>
        <a:bodyPr/>
        <a:lstStyle/>
        <a:p>
          <a:endParaRPr lang="en-US"/>
        </a:p>
      </dgm:t>
    </dgm:pt>
    <dgm:pt modelId="{81B4FA31-8AA2-49E3-B5F7-52F77C97814C}" type="pres">
      <dgm:prSet presAssocID="{521442A2-2653-4B9B-BC9B-09C81BC01882}" presName="Name0" presStyleCnt="0">
        <dgm:presLayoutVars>
          <dgm:dir/>
          <dgm:resizeHandles val="exact"/>
        </dgm:presLayoutVars>
      </dgm:prSet>
      <dgm:spPr/>
      <dgm:t>
        <a:bodyPr/>
        <a:lstStyle/>
        <a:p>
          <a:endParaRPr lang="en-US"/>
        </a:p>
      </dgm:t>
    </dgm:pt>
    <dgm:pt modelId="{6B891865-69F8-4F38-A5F6-AD71CD63FE52}" type="pres">
      <dgm:prSet presAssocID="{C3ABF7F8-5728-4FC1-8046-AE3568C02099}" presName="node" presStyleLbl="node1" presStyleIdx="0" presStyleCnt="4">
        <dgm:presLayoutVars>
          <dgm:bulletEnabled val="1"/>
        </dgm:presLayoutVars>
      </dgm:prSet>
      <dgm:spPr/>
      <dgm:t>
        <a:bodyPr/>
        <a:lstStyle/>
        <a:p>
          <a:endParaRPr lang="en-US"/>
        </a:p>
      </dgm:t>
    </dgm:pt>
    <dgm:pt modelId="{64EAF3A6-80AA-498B-B9CB-201EE7326FB7}" type="pres">
      <dgm:prSet presAssocID="{044CB5F8-8741-458D-8B72-434C513D0FF8}" presName="sibTrans" presStyleLbl="sibTrans2D1" presStyleIdx="0" presStyleCnt="3"/>
      <dgm:spPr/>
      <dgm:t>
        <a:bodyPr/>
        <a:lstStyle/>
        <a:p>
          <a:endParaRPr lang="en-US"/>
        </a:p>
      </dgm:t>
    </dgm:pt>
    <dgm:pt modelId="{B2E92813-056B-44F6-838F-FB5F708C3398}" type="pres">
      <dgm:prSet presAssocID="{044CB5F8-8741-458D-8B72-434C513D0FF8}" presName="connectorText" presStyleLbl="sibTrans2D1" presStyleIdx="0" presStyleCnt="3"/>
      <dgm:spPr/>
      <dgm:t>
        <a:bodyPr/>
        <a:lstStyle/>
        <a:p>
          <a:endParaRPr lang="en-US"/>
        </a:p>
      </dgm:t>
    </dgm:pt>
    <dgm:pt modelId="{0CE83BED-1810-464A-8E12-26176276BC38}" type="pres">
      <dgm:prSet presAssocID="{9EEBCF4E-11F8-4C0C-B242-71F8770EAA4F}" presName="node" presStyleLbl="node1" presStyleIdx="1" presStyleCnt="4">
        <dgm:presLayoutVars>
          <dgm:bulletEnabled val="1"/>
        </dgm:presLayoutVars>
      </dgm:prSet>
      <dgm:spPr/>
      <dgm:t>
        <a:bodyPr/>
        <a:lstStyle/>
        <a:p>
          <a:endParaRPr lang="en-US"/>
        </a:p>
      </dgm:t>
    </dgm:pt>
    <dgm:pt modelId="{A6C52130-2C40-4A21-A394-43DB21494546}" type="pres">
      <dgm:prSet presAssocID="{42C4640F-491D-47DF-98A9-F0617FD0860E}" presName="sibTrans" presStyleLbl="sibTrans2D1" presStyleIdx="1" presStyleCnt="3"/>
      <dgm:spPr/>
      <dgm:t>
        <a:bodyPr/>
        <a:lstStyle/>
        <a:p>
          <a:endParaRPr lang="en-US"/>
        </a:p>
      </dgm:t>
    </dgm:pt>
    <dgm:pt modelId="{0918EB48-4684-4D74-8F1B-AF5134A9265F}" type="pres">
      <dgm:prSet presAssocID="{42C4640F-491D-47DF-98A9-F0617FD0860E}" presName="connectorText" presStyleLbl="sibTrans2D1" presStyleIdx="1" presStyleCnt="3"/>
      <dgm:spPr/>
      <dgm:t>
        <a:bodyPr/>
        <a:lstStyle/>
        <a:p>
          <a:endParaRPr lang="en-US"/>
        </a:p>
      </dgm:t>
    </dgm:pt>
    <dgm:pt modelId="{C19EB0C3-99A2-4555-929B-314CB8C9342F}" type="pres">
      <dgm:prSet presAssocID="{957DA9D4-FC7C-4657-B0A0-A4F0A32B7BFE}" presName="node" presStyleLbl="node1" presStyleIdx="2" presStyleCnt="4">
        <dgm:presLayoutVars>
          <dgm:bulletEnabled val="1"/>
        </dgm:presLayoutVars>
      </dgm:prSet>
      <dgm:spPr/>
      <dgm:t>
        <a:bodyPr/>
        <a:lstStyle/>
        <a:p>
          <a:endParaRPr lang="en-US"/>
        </a:p>
      </dgm:t>
    </dgm:pt>
    <dgm:pt modelId="{BE7EDC7C-BDCF-4D67-B7A1-1986A21FB0AB}" type="pres">
      <dgm:prSet presAssocID="{EDFE283D-2204-493D-903C-A480CD15D25D}" presName="sibTrans" presStyleLbl="sibTrans2D1" presStyleIdx="2" presStyleCnt="3"/>
      <dgm:spPr/>
      <dgm:t>
        <a:bodyPr/>
        <a:lstStyle/>
        <a:p>
          <a:endParaRPr lang="en-US"/>
        </a:p>
      </dgm:t>
    </dgm:pt>
    <dgm:pt modelId="{8C2D431B-72EB-445B-B111-5375F4D3DBB2}" type="pres">
      <dgm:prSet presAssocID="{EDFE283D-2204-493D-903C-A480CD15D25D}" presName="connectorText" presStyleLbl="sibTrans2D1" presStyleIdx="2" presStyleCnt="3"/>
      <dgm:spPr/>
      <dgm:t>
        <a:bodyPr/>
        <a:lstStyle/>
        <a:p>
          <a:endParaRPr lang="en-US"/>
        </a:p>
      </dgm:t>
    </dgm:pt>
    <dgm:pt modelId="{18D9B3F0-EA02-4425-BAD5-9CACA0B084F7}" type="pres">
      <dgm:prSet presAssocID="{FE61E7F3-E3CC-41E5-B65B-DA63F700F24C}" presName="node" presStyleLbl="node1" presStyleIdx="3" presStyleCnt="4">
        <dgm:presLayoutVars>
          <dgm:bulletEnabled val="1"/>
        </dgm:presLayoutVars>
      </dgm:prSet>
      <dgm:spPr/>
      <dgm:t>
        <a:bodyPr/>
        <a:lstStyle/>
        <a:p>
          <a:endParaRPr lang="en-US"/>
        </a:p>
      </dgm:t>
    </dgm:pt>
  </dgm:ptLst>
  <dgm:cxnLst>
    <dgm:cxn modelId="{229EDF59-ADE2-45FC-ACCF-DE786C8057C4}" type="presOf" srcId="{EDFE283D-2204-493D-903C-A480CD15D25D}" destId="{8C2D431B-72EB-445B-B111-5375F4D3DBB2}" srcOrd="1" destOrd="0" presId="urn:microsoft.com/office/officeart/2005/8/layout/process1"/>
    <dgm:cxn modelId="{0B58F211-8B66-43C6-BB06-CB8001F8FC32}" type="presOf" srcId="{044CB5F8-8741-458D-8B72-434C513D0FF8}" destId="{64EAF3A6-80AA-498B-B9CB-201EE7326FB7}" srcOrd="0" destOrd="0" presId="urn:microsoft.com/office/officeart/2005/8/layout/process1"/>
    <dgm:cxn modelId="{0007E2B4-264F-4F65-BE70-2A8142099674}" type="presOf" srcId="{FE61E7F3-E3CC-41E5-B65B-DA63F700F24C}" destId="{18D9B3F0-EA02-4425-BAD5-9CACA0B084F7}" srcOrd="0" destOrd="0" presId="urn:microsoft.com/office/officeart/2005/8/layout/process1"/>
    <dgm:cxn modelId="{D6EFE9A2-2A20-4601-86F2-5309F0C49F30}" type="presOf" srcId="{9EEBCF4E-11F8-4C0C-B242-71F8770EAA4F}" destId="{0CE83BED-1810-464A-8E12-26176276BC38}" srcOrd="0" destOrd="0" presId="urn:microsoft.com/office/officeart/2005/8/layout/process1"/>
    <dgm:cxn modelId="{F5695A3B-C06B-4AAB-951E-AD1C10463045}" type="presOf" srcId="{42C4640F-491D-47DF-98A9-F0617FD0860E}" destId="{A6C52130-2C40-4A21-A394-43DB21494546}" srcOrd="0" destOrd="0" presId="urn:microsoft.com/office/officeart/2005/8/layout/process1"/>
    <dgm:cxn modelId="{B32FC267-9DC5-486A-BE4E-BC54AE04AE07}" type="presOf" srcId="{521442A2-2653-4B9B-BC9B-09C81BC01882}" destId="{81B4FA31-8AA2-49E3-B5F7-52F77C97814C}" srcOrd="0" destOrd="0" presId="urn:microsoft.com/office/officeart/2005/8/layout/process1"/>
    <dgm:cxn modelId="{4028EF4D-336C-487C-8C72-486AF6A39310}" srcId="{521442A2-2653-4B9B-BC9B-09C81BC01882}" destId="{C3ABF7F8-5728-4FC1-8046-AE3568C02099}" srcOrd="0" destOrd="0" parTransId="{19102F8C-8DB1-41F6-98C7-85393F5D3F9E}" sibTransId="{044CB5F8-8741-458D-8B72-434C513D0FF8}"/>
    <dgm:cxn modelId="{AAB5CDAA-6EAE-417F-B463-64ED30C9205D}" srcId="{521442A2-2653-4B9B-BC9B-09C81BC01882}" destId="{9EEBCF4E-11F8-4C0C-B242-71F8770EAA4F}" srcOrd="1" destOrd="0" parTransId="{F19F987F-73EE-4EA5-AF93-55E81DBC2C79}" sibTransId="{42C4640F-491D-47DF-98A9-F0617FD0860E}"/>
    <dgm:cxn modelId="{9107386F-EBD8-469B-908F-6234DDD52398}" type="presOf" srcId="{957DA9D4-FC7C-4657-B0A0-A4F0A32B7BFE}" destId="{C19EB0C3-99A2-4555-929B-314CB8C9342F}" srcOrd="0" destOrd="0" presId="urn:microsoft.com/office/officeart/2005/8/layout/process1"/>
    <dgm:cxn modelId="{CE0923FC-ABBB-42AF-ADD8-375E44BE4B68}" type="presOf" srcId="{EDFE283D-2204-493D-903C-A480CD15D25D}" destId="{BE7EDC7C-BDCF-4D67-B7A1-1986A21FB0AB}" srcOrd="0" destOrd="0" presId="urn:microsoft.com/office/officeart/2005/8/layout/process1"/>
    <dgm:cxn modelId="{F6437AD8-5CCD-4D41-9BAD-34FE376CFC72}" type="presOf" srcId="{C3ABF7F8-5728-4FC1-8046-AE3568C02099}" destId="{6B891865-69F8-4F38-A5F6-AD71CD63FE52}" srcOrd="0" destOrd="0" presId="urn:microsoft.com/office/officeart/2005/8/layout/process1"/>
    <dgm:cxn modelId="{7C6A5704-B55D-4584-87A0-D4CA59A3A94A}" type="presOf" srcId="{044CB5F8-8741-458D-8B72-434C513D0FF8}" destId="{B2E92813-056B-44F6-838F-FB5F708C3398}" srcOrd="1" destOrd="0" presId="urn:microsoft.com/office/officeart/2005/8/layout/process1"/>
    <dgm:cxn modelId="{BD8C3E52-EF3B-4ED9-9BFF-2ED16C9F6DC2}" type="presOf" srcId="{42C4640F-491D-47DF-98A9-F0617FD0860E}" destId="{0918EB48-4684-4D74-8F1B-AF5134A9265F}" srcOrd="1" destOrd="0" presId="urn:microsoft.com/office/officeart/2005/8/layout/process1"/>
    <dgm:cxn modelId="{9FD08998-D1DC-4755-BF66-2B5B58EF4AE6}" srcId="{521442A2-2653-4B9B-BC9B-09C81BC01882}" destId="{FE61E7F3-E3CC-41E5-B65B-DA63F700F24C}" srcOrd="3" destOrd="0" parTransId="{4FA67C1D-C9B8-4B7D-8097-F37C0AB66F0F}" sibTransId="{2CA159B8-D38E-4095-8894-B2F2B2773397}"/>
    <dgm:cxn modelId="{418027AB-4358-4E49-8B8C-787E02074FBE}" srcId="{521442A2-2653-4B9B-BC9B-09C81BC01882}" destId="{957DA9D4-FC7C-4657-B0A0-A4F0A32B7BFE}" srcOrd="2" destOrd="0" parTransId="{BCBDB782-3042-4982-8B98-BCC38797E84B}" sibTransId="{EDFE283D-2204-493D-903C-A480CD15D25D}"/>
    <dgm:cxn modelId="{6362B0C4-0230-4D18-AAA0-9D2B2771C6FF}" type="presParOf" srcId="{81B4FA31-8AA2-49E3-B5F7-52F77C97814C}" destId="{6B891865-69F8-4F38-A5F6-AD71CD63FE52}" srcOrd="0" destOrd="0" presId="urn:microsoft.com/office/officeart/2005/8/layout/process1"/>
    <dgm:cxn modelId="{D39D0E39-80DB-440F-8597-A0194122A80A}" type="presParOf" srcId="{81B4FA31-8AA2-49E3-B5F7-52F77C97814C}" destId="{64EAF3A6-80AA-498B-B9CB-201EE7326FB7}" srcOrd="1" destOrd="0" presId="urn:microsoft.com/office/officeart/2005/8/layout/process1"/>
    <dgm:cxn modelId="{E0A2259D-C5BE-4192-8D02-A6028FA6235D}" type="presParOf" srcId="{64EAF3A6-80AA-498B-B9CB-201EE7326FB7}" destId="{B2E92813-056B-44F6-838F-FB5F708C3398}" srcOrd="0" destOrd="0" presId="urn:microsoft.com/office/officeart/2005/8/layout/process1"/>
    <dgm:cxn modelId="{E2B2D85C-8375-4774-901B-A30554C6F791}" type="presParOf" srcId="{81B4FA31-8AA2-49E3-B5F7-52F77C97814C}" destId="{0CE83BED-1810-464A-8E12-26176276BC38}" srcOrd="2" destOrd="0" presId="urn:microsoft.com/office/officeart/2005/8/layout/process1"/>
    <dgm:cxn modelId="{7886A938-FCED-4D6C-B65B-5DD809C38EFE}" type="presParOf" srcId="{81B4FA31-8AA2-49E3-B5F7-52F77C97814C}" destId="{A6C52130-2C40-4A21-A394-43DB21494546}" srcOrd="3" destOrd="0" presId="urn:microsoft.com/office/officeart/2005/8/layout/process1"/>
    <dgm:cxn modelId="{BE8CACBC-9A33-43EA-8DBB-BFB03F3CE1D0}" type="presParOf" srcId="{A6C52130-2C40-4A21-A394-43DB21494546}" destId="{0918EB48-4684-4D74-8F1B-AF5134A9265F}" srcOrd="0" destOrd="0" presId="urn:microsoft.com/office/officeart/2005/8/layout/process1"/>
    <dgm:cxn modelId="{BBE39B67-7232-4BE8-87A8-7FBA7EE69479}" type="presParOf" srcId="{81B4FA31-8AA2-49E3-B5F7-52F77C97814C}" destId="{C19EB0C3-99A2-4555-929B-314CB8C9342F}" srcOrd="4" destOrd="0" presId="urn:microsoft.com/office/officeart/2005/8/layout/process1"/>
    <dgm:cxn modelId="{C7FBC25C-2A1F-4CAD-AC41-AB4C2F2D8BDC}" type="presParOf" srcId="{81B4FA31-8AA2-49E3-B5F7-52F77C97814C}" destId="{BE7EDC7C-BDCF-4D67-B7A1-1986A21FB0AB}" srcOrd="5" destOrd="0" presId="urn:microsoft.com/office/officeart/2005/8/layout/process1"/>
    <dgm:cxn modelId="{D450FD46-205C-4459-BBFD-66117EE7FA35}" type="presParOf" srcId="{BE7EDC7C-BDCF-4D67-B7A1-1986A21FB0AB}" destId="{8C2D431B-72EB-445B-B111-5375F4D3DBB2}" srcOrd="0" destOrd="0" presId="urn:microsoft.com/office/officeart/2005/8/layout/process1"/>
    <dgm:cxn modelId="{4DAF9678-CB42-42F1-AA13-43DAB20B1D01}" type="presParOf" srcId="{81B4FA31-8AA2-49E3-B5F7-52F77C97814C}" destId="{18D9B3F0-EA02-4425-BAD5-9CACA0B084F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06E5-44A5-4CF0-83A3-C850B5C1F2AD}">
      <dsp:nvSpPr>
        <dsp:cNvPr id="0" name=""/>
        <dsp:cNvSpPr/>
      </dsp:nvSpPr>
      <dsp:spPr>
        <a:xfrm>
          <a:off x="3327" y="0"/>
          <a:ext cx="6809013" cy="280427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dirty="0" smtClean="0"/>
            <a:t>INTRODUCTION OF COMPUTERS</a:t>
          </a:r>
          <a:endParaRPr lang="en-IN" sz="6500" kern="1200" dirty="0"/>
        </a:p>
      </dsp:txBody>
      <dsp:txXfrm>
        <a:off x="85461" y="82134"/>
        <a:ext cx="6644745" cy="26400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C06AB-8696-4FF3-BCCB-22B951909A81}">
      <dsp:nvSpPr>
        <dsp:cNvPr id="0" name=""/>
        <dsp:cNvSpPr/>
      </dsp:nvSpPr>
      <dsp:spPr>
        <a:xfrm>
          <a:off x="0" y="98260"/>
          <a:ext cx="8596312" cy="4943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Training and learning institutions such as school , college , universities.</a:t>
          </a:r>
          <a:endParaRPr lang="en-IN" sz="1300" kern="1200"/>
        </a:p>
      </dsp:txBody>
      <dsp:txXfrm>
        <a:off x="24131" y="122391"/>
        <a:ext cx="8548050" cy="446063"/>
      </dsp:txXfrm>
    </dsp:sp>
    <dsp:sp modelId="{A313D3A3-D19E-4A35-80AB-1AAB4CC33B1D}">
      <dsp:nvSpPr>
        <dsp:cNvPr id="0" name=""/>
        <dsp:cNvSpPr/>
      </dsp:nvSpPr>
      <dsp:spPr>
        <a:xfrm>
          <a:off x="0" y="630025"/>
          <a:ext cx="8596312" cy="4943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Small business enterprises </a:t>
          </a:r>
          <a:endParaRPr lang="en-IN" sz="1300" kern="1200"/>
        </a:p>
      </dsp:txBody>
      <dsp:txXfrm>
        <a:off x="24131" y="654156"/>
        <a:ext cx="8548050" cy="446063"/>
      </dsp:txXfrm>
    </dsp:sp>
    <dsp:sp modelId="{FFEEB229-18DB-41FD-A9E7-EA1EAFE14A71}">
      <dsp:nvSpPr>
        <dsp:cNvPr id="0" name=""/>
        <dsp:cNvSpPr/>
      </dsp:nvSpPr>
      <dsp:spPr>
        <a:xfrm>
          <a:off x="0" y="1161790"/>
          <a:ext cx="8596312" cy="4943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Communication centers as terminals</a:t>
          </a:r>
          <a:endParaRPr lang="en-IN" sz="1300" kern="1200"/>
        </a:p>
      </dsp:txBody>
      <dsp:txXfrm>
        <a:off x="24131" y="1185921"/>
        <a:ext cx="8548050" cy="446063"/>
      </dsp:txXfrm>
    </dsp:sp>
    <dsp:sp modelId="{1A00D1AD-CB07-48E1-B006-CD1020F015A1}">
      <dsp:nvSpPr>
        <dsp:cNvPr id="0" name=""/>
        <dsp:cNvSpPr/>
      </dsp:nvSpPr>
      <dsp:spPr>
        <a:xfrm>
          <a:off x="0" y="1693555"/>
          <a:ext cx="8596312" cy="4943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The following are the various type of micro computers in operation today arranged in descending order according to size.</a:t>
          </a:r>
          <a:endParaRPr lang="en-IN" sz="1300" kern="1200"/>
        </a:p>
      </dsp:txBody>
      <dsp:txXfrm>
        <a:off x="24131" y="1717686"/>
        <a:ext cx="8548050" cy="446063"/>
      </dsp:txXfrm>
    </dsp:sp>
    <dsp:sp modelId="{3C961EB0-3688-4C89-BB2C-E4CD189B77BD}">
      <dsp:nvSpPr>
        <dsp:cNvPr id="0" name=""/>
        <dsp:cNvSpPr/>
      </dsp:nvSpPr>
      <dsp:spPr>
        <a:xfrm>
          <a:off x="0" y="2225320"/>
          <a:ext cx="8596312" cy="4943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Desktop computer : it is designed to be placed on top of the office disk.</a:t>
          </a:r>
          <a:endParaRPr lang="en-IN" sz="1300" kern="1200"/>
        </a:p>
      </dsp:txBody>
      <dsp:txXfrm>
        <a:off x="24131" y="2249451"/>
        <a:ext cx="8548050" cy="446063"/>
      </dsp:txXfrm>
    </dsp:sp>
    <dsp:sp modelId="{DD33A86F-F2E9-44E7-9005-5F4186B2136C}">
      <dsp:nvSpPr>
        <dsp:cNvPr id="0" name=""/>
        <dsp:cNvSpPr/>
      </dsp:nvSpPr>
      <dsp:spPr>
        <a:xfrm>
          <a:off x="0" y="2757085"/>
          <a:ext cx="8596312" cy="494325"/>
        </a:xfrm>
        <a:prstGeom prst="roundRect">
          <a:avLst/>
        </a:prstGeom>
        <a:solidFill>
          <a:schemeClr val="accent1"/>
        </a:solidFill>
        <a:ln w="1905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Notebook or Laptop : portable convenient for mobile users.</a:t>
          </a:r>
          <a:endParaRPr lang="en-IN" sz="1300" kern="1200"/>
        </a:p>
      </dsp:txBody>
      <dsp:txXfrm>
        <a:off x="24131" y="2781216"/>
        <a:ext cx="8548050" cy="446063"/>
      </dsp:txXfrm>
    </dsp:sp>
    <dsp:sp modelId="{E4A55918-CBB8-401B-A4BC-814CB4EE8186}">
      <dsp:nvSpPr>
        <dsp:cNvPr id="0" name=""/>
        <dsp:cNvSpPr/>
      </dsp:nvSpPr>
      <dsp:spPr>
        <a:xfrm>
          <a:off x="0" y="3288851"/>
          <a:ext cx="8596312" cy="4943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a:glow rad="101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Personal Digital Assistance : is small enough to fit in the pocket.</a:t>
          </a:r>
          <a:endParaRPr lang="en-IN" sz="1300" kern="1200"/>
        </a:p>
      </dsp:txBody>
      <dsp:txXfrm>
        <a:off x="24131" y="3312982"/>
        <a:ext cx="8548050" cy="446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E3D10-43F2-4571-BF1B-D10412EEE36D}">
      <dsp:nvSpPr>
        <dsp:cNvPr id="0" name=""/>
        <dsp:cNvSpPr/>
      </dsp:nvSpPr>
      <dsp:spPr>
        <a:xfrm>
          <a:off x="644723" y="0"/>
          <a:ext cx="7306865" cy="38814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2892EB-7923-48F6-B6D4-00F131FBFFC8}">
      <dsp:nvSpPr>
        <dsp:cNvPr id="0" name=""/>
        <dsp:cNvSpPr/>
      </dsp:nvSpPr>
      <dsp:spPr>
        <a:xfrm>
          <a:off x="343368" y="1164431"/>
          <a:ext cx="3707159"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smtClean="0"/>
            <a:t>A central processing unit also called a central processor, main processor or just processor is the electronic circuit that execute instructions.</a:t>
          </a:r>
          <a:endParaRPr lang="en-IN" sz="1800" kern="1200"/>
        </a:p>
      </dsp:txBody>
      <dsp:txXfrm>
        <a:off x="419158" y="1240221"/>
        <a:ext cx="3555579" cy="1400994"/>
      </dsp:txXfrm>
    </dsp:sp>
    <dsp:sp modelId="{5D9FD54E-06CA-401C-96E7-45C683832226}">
      <dsp:nvSpPr>
        <dsp:cNvPr id="0" name=""/>
        <dsp:cNvSpPr/>
      </dsp:nvSpPr>
      <dsp:spPr>
        <a:xfrm>
          <a:off x="4283826" y="1145815"/>
          <a:ext cx="4000729"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The CPU performs basic arithmetic logic controlling and input/output operations specified by the instructions </a:t>
          </a:r>
          <a:endParaRPr lang="en-IN" sz="1800" kern="1200" dirty="0"/>
        </a:p>
      </dsp:txBody>
      <dsp:txXfrm>
        <a:off x="4359616" y="1221605"/>
        <a:ext cx="3849149" cy="14009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F9172-40E5-48DD-A0E1-8433CF3281FD}">
      <dsp:nvSpPr>
        <dsp:cNvPr id="0" name=""/>
        <dsp:cNvSpPr/>
      </dsp:nvSpPr>
      <dsp:spPr>
        <a:xfrm>
          <a:off x="0" y="1164431"/>
          <a:ext cx="8596312" cy="155257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4C131D-FD5B-42D9-B0CF-B2AD59DFBE42}">
      <dsp:nvSpPr>
        <dsp:cNvPr id="0" name=""/>
        <dsp:cNvSpPr/>
      </dsp:nvSpPr>
      <dsp:spPr>
        <a:xfrm>
          <a:off x="661" y="0"/>
          <a:ext cx="1059638" cy="155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lvl="0" algn="ctr" defTabSz="444500" rtl="0">
            <a:lnSpc>
              <a:spcPct val="90000"/>
            </a:lnSpc>
            <a:spcBef>
              <a:spcPct val="0"/>
            </a:spcBef>
            <a:spcAft>
              <a:spcPct val="35000"/>
            </a:spcAft>
          </a:pPr>
          <a:r>
            <a:rPr lang="en-US" sz="1000" kern="1200" smtClean="0"/>
            <a:t>A computer system is a set of integrated devices that input, output, process, and store the data and information.</a:t>
          </a:r>
          <a:endParaRPr lang="en-IN" sz="1000" kern="1200"/>
        </a:p>
      </dsp:txBody>
      <dsp:txXfrm>
        <a:off x="661" y="0"/>
        <a:ext cx="1059638" cy="1552574"/>
      </dsp:txXfrm>
    </dsp:sp>
    <dsp:sp modelId="{4D29302E-E781-4DEC-956F-75445EEA68C3}">
      <dsp:nvSpPr>
        <dsp:cNvPr id="0" name=""/>
        <dsp:cNvSpPr/>
      </dsp:nvSpPr>
      <dsp:spPr>
        <a:xfrm>
          <a:off x="336408" y="1746646"/>
          <a:ext cx="388143" cy="38814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F58E40-B27F-4176-89D8-A98CF559B07A}">
      <dsp:nvSpPr>
        <dsp:cNvPr id="0" name=""/>
        <dsp:cNvSpPr/>
      </dsp:nvSpPr>
      <dsp:spPr>
        <a:xfrm>
          <a:off x="1113281" y="2328862"/>
          <a:ext cx="1059638" cy="155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lvl="0" algn="ctr" defTabSz="444500" rtl="0">
            <a:lnSpc>
              <a:spcPct val="90000"/>
            </a:lnSpc>
            <a:spcBef>
              <a:spcPct val="0"/>
            </a:spcBef>
            <a:spcAft>
              <a:spcPct val="35000"/>
            </a:spcAft>
          </a:pPr>
          <a:r>
            <a:rPr lang="en-US" sz="1000" kern="1200" smtClean="0"/>
            <a:t>Computer systems are currently build around at one digital processing device.</a:t>
          </a:r>
          <a:endParaRPr lang="en-IN" sz="1000" kern="1200"/>
        </a:p>
      </dsp:txBody>
      <dsp:txXfrm>
        <a:off x="1113281" y="2328862"/>
        <a:ext cx="1059638" cy="1552574"/>
      </dsp:txXfrm>
    </dsp:sp>
    <dsp:sp modelId="{F48BB3D6-D7EB-4441-85E1-89F417ABDC43}">
      <dsp:nvSpPr>
        <dsp:cNvPr id="0" name=""/>
        <dsp:cNvSpPr/>
      </dsp:nvSpPr>
      <dsp:spPr>
        <a:xfrm>
          <a:off x="1449028" y="1746646"/>
          <a:ext cx="388143" cy="38814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FC5053-A6FA-42DB-9D1B-FF90209F8096}">
      <dsp:nvSpPr>
        <dsp:cNvPr id="0" name=""/>
        <dsp:cNvSpPr/>
      </dsp:nvSpPr>
      <dsp:spPr>
        <a:xfrm>
          <a:off x="2225901" y="0"/>
          <a:ext cx="1059638" cy="155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lvl="0" algn="ctr" defTabSz="444500" rtl="0">
            <a:lnSpc>
              <a:spcPct val="90000"/>
            </a:lnSpc>
            <a:spcBef>
              <a:spcPct val="0"/>
            </a:spcBef>
            <a:spcAft>
              <a:spcPct val="35000"/>
            </a:spcAft>
          </a:pPr>
          <a:r>
            <a:rPr lang="en-US" sz="1000" kern="1200" smtClean="0"/>
            <a:t>There are five main hardware computer system </a:t>
          </a:r>
          <a:endParaRPr lang="en-IN" sz="1000" kern="1200"/>
        </a:p>
      </dsp:txBody>
      <dsp:txXfrm>
        <a:off x="2225901" y="0"/>
        <a:ext cx="1059638" cy="1552574"/>
      </dsp:txXfrm>
    </dsp:sp>
    <dsp:sp modelId="{4DAFAE20-3CF6-4CB9-B630-CED97581473C}">
      <dsp:nvSpPr>
        <dsp:cNvPr id="0" name=""/>
        <dsp:cNvSpPr/>
      </dsp:nvSpPr>
      <dsp:spPr>
        <a:xfrm>
          <a:off x="2561648" y="1746646"/>
          <a:ext cx="388143" cy="38814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A6531-92E5-40D3-A03D-5BD7F7149085}">
      <dsp:nvSpPr>
        <dsp:cNvPr id="0" name=""/>
        <dsp:cNvSpPr/>
      </dsp:nvSpPr>
      <dsp:spPr>
        <a:xfrm>
          <a:off x="3338521" y="2328862"/>
          <a:ext cx="1059638" cy="155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lvl="0" algn="ctr" defTabSz="444500" rtl="0">
            <a:lnSpc>
              <a:spcPct val="90000"/>
            </a:lnSpc>
            <a:spcBef>
              <a:spcPct val="0"/>
            </a:spcBef>
            <a:spcAft>
              <a:spcPct val="35000"/>
            </a:spcAft>
          </a:pPr>
          <a:r>
            <a:rPr lang="en-US" sz="1000" kern="1200" smtClean="0"/>
            <a:t>1. Input </a:t>
          </a:r>
          <a:endParaRPr lang="en-IN" sz="1000" kern="1200"/>
        </a:p>
      </dsp:txBody>
      <dsp:txXfrm>
        <a:off x="3338521" y="2328862"/>
        <a:ext cx="1059638" cy="1552574"/>
      </dsp:txXfrm>
    </dsp:sp>
    <dsp:sp modelId="{11D8C250-A8E7-42CB-AC02-81FB8ADB7259}">
      <dsp:nvSpPr>
        <dsp:cNvPr id="0" name=""/>
        <dsp:cNvSpPr/>
      </dsp:nvSpPr>
      <dsp:spPr>
        <a:xfrm>
          <a:off x="3674268" y="1746646"/>
          <a:ext cx="388143" cy="38814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8C66E2-975E-4086-8514-849EE2CD38D1}">
      <dsp:nvSpPr>
        <dsp:cNvPr id="0" name=""/>
        <dsp:cNvSpPr/>
      </dsp:nvSpPr>
      <dsp:spPr>
        <a:xfrm>
          <a:off x="4451141" y="0"/>
          <a:ext cx="1059638" cy="155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lvl="0" algn="ctr" defTabSz="444500" rtl="0">
            <a:lnSpc>
              <a:spcPct val="90000"/>
            </a:lnSpc>
            <a:spcBef>
              <a:spcPct val="0"/>
            </a:spcBef>
            <a:spcAft>
              <a:spcPct val="35000"/>
            </a:spcAft>
          </a:pPr>
          <a:r>
            <a:rPr lang="en-US" sz="1000" kern="1200" smtClean="0"/>
            <a:t>2. Processing</a:t>
          </a:r>
          <a:endParaRPr lang="en-IN" sz="1000" kern="1200"/>
        </a:p>
      </dsp:txBody>
      <dsp:txXfrm>
        <a:off x="4451141" y="0"/>
        <a:ext cx="1059638" cy="1552574"/>
      </dsp:txXfrm>
    </dsp:sp>
    <dsp:sp modelId="{1421DC13-A9E7-451F-9914-28532C865E75}">
      <dsp:nvSpPr>
        <dsp:cNvPr id="0" name=""/>
        <dsp:cNvSpPr/>
      </dsp:nvSpPr>
      <dsp:spPr>
        <a:xfrm>
          <a:off x="4786888" y="1746646"/>
          <a:ext cx="388143" cy="38814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F4DC1-71DB-4CC7-8BBD-82559FFC2B8B}">
      <dsp:nvSpPr>
        <dsp:cNvPr id="0" name=""/>
        <dsp:cNvSpPr/>
      </dsp:nvSpPr>
      <dsp:spPr>
        <a:xfrm>
          <a:off x="5563761" y="2328862"/>
          <a:ext cx="1059638" cy="155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lvl="0" algn="ctr" defTabSz="444500" rtl="0">
            <a:lnSpc>
              <a:spcPct val="90000"/>
            </a:lnSpc>
            <a:spcBef>
              <a:spcPct val="0"/>
            </a:spcBef>
            <a:spcAft>
              <a:spcPct val="35000"/>
            </a:spcAft>
          </a:pPr>
          <a:r>
            <a:rPr lang="en-US" sz="1000" kern="1200" smtClean="0"/>
            <a:t>3. Storage</a:t>
          </a:r>
          <a:endParaRPr lang="en-IN" sz="1000" kern="1200"/>
        </a:p>
      </dsp:txBody>
      <dsp:txXfrm>
        <a:off x="5563761" y="2328862"/>
        <a:ext cx="1059638" cy="1552574"/>
      </dsp:txXfrm>
    </dsp:sp>
    <dsp:sp modelId="{DCECA2D7-15B4-4F2A-A559-BAE417D42801}">
      <dsp:nvSpPr>
        <dsp:cNvPr id="0" name=""/>
        <dsp:cNvSpPr/>
      </dsp:nvSpPr>
      <dsp:spPr>
        <a:xfrm>
          <a:off x="5899508" y="1746646"/>
          <a:ext cx="388143" cy="38814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F209E5-CC0E-4BEB-8FE0-59AAC638E1CD}">
      <dsp:nvSpPr>
        <dsp:cNvPr id="0" name=""/>
        <dsp:cNvSpPr/>
      </dsp:nvSpPr>
      <dsp:spPr>
        <a:xfrm>
          <a:off x="6676381" y="0"/>
          <a:ext cx="1059638" cy="155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lvl="0" algn="ctr" defTabSz="444500" rtl="0">
            <a:lnSpc>
              <a:spcPct val="90000"/>
            </a:lnSpc>
            <a:spcBef>
              <a:spcPct val="0"/>
            </a:spcBef>
            <a:spcAft>
              <a:spcPct val="35000"/>
            </a:spcAft>
          </a:pPr>
          <a:r>
            <a:rPr lang="en-US" sz="1000" kern="1200" smtClean="0"/>
            <a:t>4. Output</a:t>
          </a:r>
          <a:endParaRPr lang="en-IN" sz="1000" kern="1200"/>
        </a:p>
      </dsp:txBody>
      <dsp:txXfrm>
        <a:off x="6676381" y="0"/>
        <a:ext cx="1059638" cy="1552574"/>
      </dsp:txXfrm>
    </dsp:sp>
    <dsp:sp modelId="{BD1BE2C5-180D-4DFA-8CEF-246774BCC81A}">
      <dsp:nvSpPr>
        <dsp:cNvPr id="0" name=""/>
        <dsp:cNvSpPr/>
      </dsp:nvSpPr>
      <dsp:spPr>
        <a:xfrm>
          <a:off x="7012128" y="1746646"/>
          <a:ext cx="388143" cy="38814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97F80-F9D5-4E2E-8EE9-B884893BD282}">
      <dsp:nvSpPr>
        <dsp:cNvPr id="0" name=""/>
        <dsp:cNvSpPr/>
      </dsp:nvSpPr>
      <dsp:spPr>
        <a:xfrm>
          <a:off x="3133724" y="48517"/>
          <a:ext cx="2328862" cy="2328862"/>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44500" rtl="0">
            <a:lnSpc>
              <a:spcPct val="90000"/>
            </a:lnSpc>
            <a:spcBef>
              <a:spcPct val="0"/>
            </a:spcBef>
            <a:spcAft>
              <a:spcPct val="35000"/>
            </a:spcAft>
          </a:pPr>
          <a:r>
            <a:rPr lang="en-US" sz="1000" kern="1200" smtClean="0"/>
            <a:t>ALU is a main controlling component of central processing unit , which stands for arithmetic logic unit.</a:t>
          </a:r>
          <a:endParaRPr lang="en-IN" sz="1000" kern="1200"/>
        </a:p>
      </dsp:txBody>
      <dsp:txXfrm>
        <a:off x="3444239" y="456068"/>
        <a:ext cx="1707832" cy="1047987"/>
      </dsp:txXfrm>
    </dsp:sp>
    <dsp:sp modelId="{A090DC71-390E-47A6-AB8A-8CAB885F28E5}">
      <dsp:nvSpPr>
        <dsp:cNvPr id="0" name=""/>
        <dsp:cNvSpPr/>
      </dsp:nvSpPr>
      <dsp:spPr>
        <a:xfrm>
          <a:off x="3974056" y="1504056"/>
          <a:ext cx="2328862" cy="2328862"/>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44500" rtl="0">
            <a:lnSpc>
              <a:spcPct val="90000"/>
            </a:lnSpc>
            <a:spcBef>
              <a:spcPct val="0"/>
            </a:spcBef>
            <a:spcAft>
              <a:spcPct val="35000"/>
            </a:spcAft>
          </a:pPr>
          <a:r>
            <a:rPr lang="en-US" sz="1000" kern="1200" smtClean="0"/>
            <a:t>It performs arithmetic and logic operations.</a:t>
          </a:r>
          <a:endParaRPr lang="en-IN" sz="1000" kern="1200"/>
        </a:p>
      </dsp:txBody>
      <dsp:txXfrm>
        <a:off x="4686299" y="2105679"/>
        <a:ext cx="1397317" cy="1280874"/>
      </dsp:txXfrm>
    </dsp:sp>
    <dsp:sp modelId="{FCE11FDB-EC5E-4514-8669-53E77705AE9B}">
      <dsp:nvSpPr>
        <dsp:cNvPr id="0" name=""/>
        <dsp:cNvSpPr/>
      </dsp:nvSpPr>
      <dsp:spPr>
        <a:xfrm>
          <a:off x="2293393" y="1504056"/>
          <a:ext cx="2328862" cy="2328862"/>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44500" rtl="0">
            <a:lnSpc>
              <a:spcPct val="90000"/>
            </a:lnSpc>
            <a:spcBef>
              <a:spcPct val="0"/>
            </a:spcBef>
            <a:spcAft>
              <a:spcPct val="35000"/>
            </a:spcAft>
          </a:pPr>
          <a:r>
            <a:rPr lang="en-US" sz="1000" kern="1200" smtClean="0"/>
            <a:t>It has ability to perform all processes related to arithmetic and logic operations such as addition , subtraction and shifting operations including Boolean compare ( XOR, OR, AND, NOT OPERATIONS.</a:t>
          </a:r>
          <a:endParaRPr lang="en-IN" sz="1000" kern="1200"/>
        </a:p>
      </dsp:txBody>
      <dsp:txXfrm>
        <a:off x="2512694" y="2105679"/>
        <a:ext cx="1397317" cy="12808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B125C-DF2B-4BE3-BC12-15A57D11D0DE}">
      <dsp:nvSpPr>
        <dsp:cNvPr id="0" name=""/>
        <dsp:cNvSpPr/>
      </dsp:nvSpPr>
      <dsp:spPr>
        <a:xfrm>
          <a:off x="4446" y="1477034"/>
          <a:ext cx="1854734" cy="92736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n-US" sz="2400" kern="1200" smtClean="0"/>
            <a:t>1. Super computers</a:t>
          </a:r>
          <a:endParaRPr lang="en-IN" sz="2400" kern="1200"/>
        </a:p>
      </dsp:txBody>
      <dsp:txXfrm>
        <a:off x="4446" y="1477034"/>
        <a:ext cx="1854734" cy="927367"/>
      </dsp:txXfrm>
    </dsp:sp>
    <dsp:sp modelId="{591E5486-93F6-4358-8E27-A5B87C5201C2}">
      <dsp:nvSpPr>
        <dsp:cNvPr id="0" name=""/>
        <dsp:cNvSpPr/>
      </dsp:nvSpPr>
      <dsp:spPr>
        <a:xfrm>
          <a:off x="2248674" y="1477034"/>
          <a:ext cx="1854734" cy="92736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n-US" sz="2400" kern="1200" smtClean="0"/>
            <a:t>2. Mainframe computers</a:t>
          </a:r>
          <a:endParaRPr lang="en-IN" sz="2400" kern="1200"/>
        </a:p>
      </dsp:txBody>
      <dsp:txXfrm>
        <a:off x="2248674" y="1477034"/>
        <a:ext cx="1854734" cy="927367"/>
      </dsp:txXfrm>
    </dsp:sp>
    <dsp:sp modelId="{2C1FDE8B-E0DD-478E-BA38-9CD6A45133E4}">
      <dsp:nvSpPr>
        <dsp:cNvPr id="0" name=""/>
        <dsp:cNvSpPr/>
      </dsp:nvSpPr>
      <dsp:spPr>
        <a:xfrm>
          <a:off x="4492903" y="1477034"/>
          <a:ext cx="1854734" cy="92736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n-US" sz="2400" kern="1200" smtClean="0"/>
            <a:t>3. Mini computers</a:t>
          </a:r>
          <a:endParaRPr lang="en-IN" sz="2400" kern="1200"/>
        </a:p>
      </dsp:txBody>
      <dsp:txXfrm>
        <a:off x="4492903" y="1477034"/>
        <a:ext cx="1854734" cy="927367"/>
      </dsp:txXfrm>
    </dsp:sp>
    <dsp:sp modelId="{DA8DA7EE-472A-44D0-BF77-6C2441BAE3EB}">
      <dsp:nvSpPr>
        <dsp:cNvPr id="0" name=""/>
        <dsp:cNvSpPr/>
      </dsp:nvSpPr>
      <dsp:spPr>
        <a:xfrm>
          <a:off x="6737131" y="1477034"/>
          <a:ext cx="1854734" cy="92736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n-US" sz="2400" kern="1200" smtClean="0"/>
            <a:t>4. Micro computers</a:t>
          </a:r>
          <a:endParaRPr lang="en-IN" sz="2400" kern="1200"/>
        </a:p>
      </dsp:txBody>
      <dsp:txXfrm>
        <a:off x="6737131" y="1477034"/>
        <a:ext cx="1854734" cy="9273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4DCC3-42F3-4289-A86E-B7D9320A2C61}">
      <dsp:nvSpPr>
        <dsp:cNvPr id="0" name=""/>
        <dsp:cNvSpPr/>
      </dsp:nvSpPr>
      <dsp:spPr>
        <a:xfrm>
          <a:off x="949" y="221875"/>
          <a:ext cx="3437685" cy="343768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rtl="0">
            <a:lnSpc>
              <a:spcPct val="90000"/>
            </a:lnSpc>
            <a:spcBef>
              <a:spcPct val="0"/>
            </a:spcBef>
            <a:spcAft>
              <a:spcPct val="35000"/>
            </a:spcAft>
          </a:pPr>
          <a:r>
            <a:rPr lang="en-US" sz="2200" kern="1200" smtClean="0"/>
            <a:t>Super computers are the fastest , largest most expensive and also most powerful computers available.</a:t>
          </a:r>
          <a:endParaRPr lang="en-IN" sz="2200" kern="1200"/>
        </a:p>
      </dsp:txBody>
      <dsp:txXfrm>
        <a:off x="504386" y="725312"/>
        <a:ext cx="2430811" cy="2430811"/>
      </dsp:txXfrm>
    </dsp:sp>
    <dsp:sp modelId="{B9C0C781-DB39-448B-9EB5-02B61D3606F8}">
      <dsp:nvSpPr>
        <dsp:cNvPr id="0" name=""/>
        <dsp:cNvSpPr/>
      </dsp:nvSpPr>
      <dsp:spPr>
        <a:xfrm>
          <a:off x="3169202" y="-263630"/>
          <a:ext cx="2136947" cy="11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3169202" y="-31586"/>
        <a:ext cx="1788882" cy="696130"/>
      </dsp:txXfrm>
    </dsp:sp>
    <dsp:sp modelId="{19A9CD1C-FC48-48C0-848C-8F11F24C2373}">
      <dsp:nvSpPr>
        <dsp:cNvPr id="0" name=""/>
        <dsp:cNvSpPr/>
      </dsp:nvSpPr>
      <dsp:spPr>
        <a:xfrm>
          <a:off x="5157677" y="221875"/>
          <a:ext cx="3437685" cy="343768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l" defTabSz="977900" rtl="0">
            <a:lnSpc>
              <a:spcPct val="90000"/>
            </a:lnSpc>
            <a:spcBef>
              <a:spcPct val="0"/>
            </a:spcBef>
            <a:spcAft>
              <a:spcPct val="35000"/>
            </a:spcAft>
          </a:pPr>
          <a:r>
            <a:rPr lang="en-US" sz="2200" kern="1200" smtClean="0"/>
            <a:t>CHARACTERSTICS </a:t>
          </a:r>
          <a:endParaRPr lang="en-IN" sz="2200" kern="1200"/>
        </a:p>
        <a:p>
          <a:pPr marL="171450" lvl="1" indent="-171450" algn="l" defTabSz="755650" rtl="0">
            <a:lnSpc>
              <a:spcPct val="90000"/>
            </a:lnSpc>
            <a:spcBef>
              <a:spcPct val="0"/>
            </a:spcBef>
            <a:spcAft>
              <a:spcPct val="15000"/>
            </a:spcAft>
            <a:buChar char="••"/>
          </a:pPr>
          <a:r>
            <a:rPr lang="en-US" sz="1700" kern="1200" smtClean="0"/>
            <a:t>Fastest computer</a:t>
          </a:r>
          <a:endParaRPr lang="en-IN" sz="1700" kern="1200"/>
        </a:p>
        <a:p>
          <a:pPr marL="171450" lvl="1" indent="-171450" algn="l" defTabSz="755650" rtl="0">
            <a:lnSpc>
              <a:spcPct val="90000"/>
            </a:lnSpc>
            <a:spcBef>
              <a:spcPct val="0"/>
            </a:spcBef>
            <a:spcAft>
              <a:spcPct val="15000"/>
            </a:spcAft>
            <a:buChar char="••"/>
          </a:pPr>
          <a:r>
            <a:rPr lang="en-US" sz="1700" kern="1200" smtClean="0"/>
            <a:t>Largest in size</a:t>
          </a:r>
          <a:endParaRPr lang="en-IN" sz="1700" kern="1200"/>
        </a:p>
        <a:p>
          <a:pPr marL="171450" lvl="1" indent="-171450" algn="l" defTabSz="755650" rtl="0">
            <a:lnSpc>
              <a:spcPct val="90000"/>
            </a:lnSpc>
            <a:spcBef>
              <a:spcPct val="0"/>
            </a:spcBef>
            <a:spcAft>
              <a:spcPct val="15000"/>
            </a:spcAft>
            <a:buChar char="••"/>
          </a:pPr>
          <a:r>
            <a:rPr lang="en-US" sz="1700" kern="1200" smtClean="0"/>
            <a:t>Most expensive</a:t>
          </a:r>
          <a:endParaRPr lang="en-IN" sz="1700" kern="1200"/>
        </a:p>
        <a:p>
          <a:pPr marL="171450" lvl="1" indent="-171450" algn="l" defTabSz="755650" rtl="0">
            <a:lnSpc>
              <a:spcPct val="90000"/>
            </a:lnSpc>
            <a:spcBef>
              <a:spcPct val="0"/>
            </a:spcBef>
            <a:spcAft>
              <a:spcPct val="15000"/>
            </a:spcAft>
            <a:buChar char="••"/>
          </a:pPr>
          <a:r>
            <a:rPr lang="en-US" sz="1700" kern="1200" smtClean="0"/>
            <a:t>Very heavy</a:t>
          </a:r>
          <a:endParaRPr lang="en-IN" sz="1700" kern="1200"/>
        </a:p>
      </dsp:txBody>
      <dsp:txXfrm>
        <a:off x="5661114" y="725312"/>
        <a:ext cx="2430811" cy="2430811"/>
      </dsp:txXfrm>
    </dsp:sp>
    <dsp:sp modelId="{4BB91526-1DC5-4226-AC96-EB38116C05C9}">
      <dsp:nvSpPr>
        <dsp:cNvPr id="0" name=""/>
        <dsp:cNvSpPr/>
      </dsp:nvSpPr>
      <dsp:spPr>
        <a:xfrm rot="10800000">
          <a:off x="3290161" y="2984848"/>
          <a:ext cx="2136947" cy="11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3638226" y="3216892"/>
        <a:ext cx="1788882" cy="6961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85C6B-B6E3-4C06-BB9C-F87BB747C58B}">
      <dsp:nvSpPr>
        <dsp:cNvPr id="0" name=""/>
        <dsp:cNvSpPr/>
      </dsp:nvSpPr>
      <dsp:spPr>
        <a:xfrm>
          <a:off x="644723" y="0"/>
          <a:ext cx="7306865" cy="38814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23EBD-83CB-4EE5-84DB-CEB4485BDC75}">
      <dsp:nvSpPr>
        <dsp:cNvPr id="0" name=""/>
        <dsp:cNvSpPr/>
      </dsp:nvSpPr>
      <dsp:spPr>
        <a:xfrm>
          <a:off x="291300" y="1164431"/>
          <a:ext cx="2578893"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Main frame computers are less powerful and less expensive than super computers.</a:t>
          </a:r>
          <a:endParaRPr lang="en-IN" sz="1600" kern="1200"/>
        </a:p>
      </dsp:txBody>
      <dsp:txXfrm>
        <a:off x="367090" y="1240221"/>
        <a:ext cx="2427313" cy="1400994"/>
      </dsp:txXfrm>
    </dsp:sp>
    <dsp:sp modelId="{280FCF0A-1182-4C6E-80BD-5CC72B67AF5F}">
      <dsp:nvSpPr>
        <dsp:cNvPr id="0" name=""/>
        <dsp:cNvSpPr/>
      </dsp:nvSpPr>
      <dsp:spPr>
        <a:xfrm>
          <a:off x="3008709" y="1164431"/>
          <a:ext cx="2578893"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Main frames executes many programs concurrently and supports many simultaneous execution of programs.</a:t>
          </a:r>
          <a:endParaRPr lang="en-IN" sz="1600" kern="1200"/>
        </a:p>
      </dsp:txBody>
      <dsp:txXfrm>
        <a:off x="3084499" y="1240221"/>
        <a:ext cx="2427313" cy="1400994"/>
      </dsp:txXfrm>
    </dsp:sp>
    <dsp:sp modelId="{8523F3D0-81C1-4AD3-9501-1E686DAFEF5D}">
      <dsp:nvSpPr>
        <dsp:cNvPr id="0" name=""/>
        <dsp:cNvSpPr/>
      </dsp:nvSpPr>
      <dsp:spPr>
        <a:xfrm>
          <a:off x="5726117" y="1164431"/>
          <a:ext cx="2578893"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They are mostly found in government and big organization such as banks, hospitals, airports etc.</a:t>
          </a:r>
          <a:endParaRPr lang="en-IN" sz="1600" kern="1200"/>
        </a:p>
      </dsp:txBody>
      <dsp:txXfrm>
        <a:off x="5801907" y="1240221"/>
        <a:ext cx="2427313" cy="14009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B3A832-1536-4212-8F42-E3413CB4D823}">
      <dsp:nvSpPr>
        <dsp:cNvPr id="0" name=""/>
        <dsp:cNvSpPr/>
      </dsp:nvSpPr>
      <dsp:spPr>
        <a:xfrm>
          <a:off x="5481" y="1339762"/>
          <a:ext cx="1869064" cy="93453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smtClean="0"/>
            <a:t>A mini computer is physically smaller than a main frame. However it can support the same peripheral devices supported by a main frame.</a:t>
          </a:r>
          <a:endParaRPr lang="en-IN" sz="1000" kern="1200"/>
        </a:p>
      </dsp:txBody>
      <dsp:txXfrm>
        <a:off x="32853" y="1367134"/>
        <a:ext cx="1814320" cy="879788"/>
      </dsp:txXfrm>
    </dsp:sp>
    <dsp:sp modelId="{3B4C05FF-8C0E-4968-B5D2-B8265FBA73EF}">
      <dsp:nvSpPr>
        <dsp:cNvPr id="0" name=""/>
        <dsp:cNvSpPr/>
      </dsp:nvSpPr>
      <dsp:spPr>
        <a:xfrm>
          <a:off x="2341811" y="1339762"/>
          <a:ext cx="1869064" cy="93453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smtClean="0"/>
            <a:t>1. Used in scientific laboratories </a:t>
          </a:r>
          <a:endParaRPr lang="en-IN" sz="1000" kern="1200"/>
        </a:p>
      </dsp:txBody>
      <dsp:txXfrm>
        <a:off x="2369183" y="1367134"/>
        <a:ext cx="1814320" cy="879788"/>
      </dsp:txXfrm>
    </dsp:sp>
    <dsp:sp modelId="{8CAAE82C-C2C5-48A9-847B-1BC1119FFB0B}">
      <dsp:nvSpPr>
        <dsp:cNvPr id="0" name=""/>
        <dsp:cNvSpPr/>
      </dsp:nvSpPr>
      <dsp:spPr>
        <a:xfrm>
          <a:off x="4678141" y="1339762"/>
          <a:ext cx="1869064" cy="93453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smtClean="0"/>
            <a:t>2. Used in research institution</a:t>
          </a:r>
          <a:endParaRPr lang="en-IN" sz="1000" kern="1200"/>
        </a:p>
      </dsp:txBody>
      <dsp:txXfrm>
        <a:off x="4705513" y="1367134"/>
        <a:ext cx="1814320" cy="879788"/>
      </dsp:txXfrm>
    </dsp:sp>
    <dsp:sp modelId="{B54A3FEA-5D08-47AD-8BEB-DF36AB8E1995}">
      <dsp:nvSpPr>
        <dsp:cNvPr id="0" name=""/>
        <dsp:cNvSpPr/>
      </dsp:nvSpPr>
      <dsp:spPr>
        <a:xfrm>
          <a:off x="7014472" y="1339762"/>
          <a:ext cx="1869064" cy="93453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smtClean="0"/>
            <a:t>3. Engineering plants</a:t>
          </a:r>
          <a:endParaRPr lang="en-IN" sz="1000" kern="1200"/>
        </a:p>
      </dsp:txBody>
      <dsp:txXfrm>
        <a:off x="7041844" y="1367134"/>
        <a:ext cx="1814320" cy="879788"/>
      </dsp:txXfrm>
    </dsp:sp>
    <dsp:sp modelId="{D3FF229A-483D-4197-B5FC-8A59AC9193E3}">
      <dsp:nvSpPr>
        <dsp:cNvPr id="0" name=""/>
        <dsp:cNvSpPr/>
      </dsp:nvSpPr>
      <dsp:spPr>
        <a:xfrm>
          <a:off x="9350802" y="1339762"/>
          <a:ext cx="1869064" cy="93453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lvl="0" algn="ctr" defTabSz="444500" rtl="0">
            <a:lnSpc>
              <a:spcPct val="90000"/>
            </a:lnSpc>
            <a:spcBef>
              <a:spcPct val="0"/>
            </a:spcBef>
            <a:spcAft>
              <a:spcPct val="35000"/>
            </a:spcAft>
          </a:pPr>
          <a:r>
            <a:rPr lang="en-US" sz="1000" kern="1200" smtClean="0"/>
            <a:t>4. Automatic processing</a:t>
          </a:r>
          <a:endParaRPr lang="en-IN" sz="1000" kern="1200"/>
        </a:p>
      </dsp:txBody>
      <dsp:txXfrm>
        <a:off x="9378174" y="1367134"/>
        <a:ext cx="1814320" cy="8797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91865-69F8-4F38-A5F6-AD71CD63FE52}">
      <dsp:nvSpPr>
        <dsp:cNvPr id="0" name=""/>
        <dsp:cNvSpPr/>
      </dsp:nvSpPr>
      <dsp:spPr>
        <a:xfrm>
          <a:off x="3777" y="701955"/>
          <a:ext cx="1651683" cy="247752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smtClean="0"/>
            <a:t>Micro computers are the pc mostly found today in homes school and many small offices. They are called personal computers because they are designed to be used for one person at a time.</a:t>
          </a:r>
          <a:endParaRPr lang="en-IN" sz="1400" kern="1200"/>
        </a:p>
      </dsp:txBody>
      <dsp:txXfrm>
        <a:off x="52153" y="750331"/>
        <a:ext cx="1554931" cy="2380773"/>
      </dsp:txXfrm>
    </dsp:sp>
    <dsp:sp modelId="{64EAF3A6-80AA-498B-B9CB-201EE7326FB7}">
      <dsp:nvSpPr>
        <dsp:cNvPr id="0" name=""/>
        <dsp:cNvSpPr/>
      </dsp:nvSpPr>
      <dsp:spPr>
        <a:xfrm>
          <a:off x="1820630" y="1735909"/>
          <a:ext cx="350157" cy="409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820630" y="1817832"/>
        <a:ext cx="245110" cy="245771"/>
      </dsp:txXfrm>
    </dsp:sp>
    <dsp:sp modelId="{0CE83BED-1810-464A-8E12-26176276BC38}">
      <dsp:nvSpPr>
        <dsp:cNvPr id="0" name=""/>
        <dsp:cNvSpPr/>
      </dsp:nvSpPr>
      <dsp:spPr>
        <a:xfrm>
          <a:off x="2316135" y="701955"/>
          <a:ext cx="1651683" cy="247752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smtClean="0"/>
            <a:t>CHARACTERSTICS</a:t>
          </a:r>
          <a:endParaRPr lang="en-IN" sz="1400" kern="1200"/>
        </a:p>
      </dsp:txBody>
      <dsp:txXfrm>
        <a:off x="2364511" y="750331"/>
        <a:ext cx="1554931" cy="2380773"/>
      </dsp:txXfrm>
    </dsp:sp>
    <dsp:sp modelId="{A6C52130-2C40-4A21-A394-43DB21494546}">
      <dsp:nvSpPr>
        <dsp:cNvPr id="0" name=""/>
        <dsp:cNvSpPr/>
      </dsp:nvSpPr>
      <dsp:spPr>
        <a:xfrm>
          <a:off x="4132987" y="1735909"/>
          <a:ext cx="350157" cy="409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132987" y="1817832"/>
        <a:ext cx="245110" cy="245771"/>
      </dsp:txXfrm>
    </dsp:sp>
    <dsp:sp modelId="{C19EB0C3-99A2-4555-929B-314CB8C9342F}">
      <dsp:nvSpPr>
        <dsp:cNvPr id="0" name=""/>
        <dsp:cNvSpPr/>
      </dsp:nvSpPr>
      <dsp:spPr>
        <a:xfrm>
          <a:off x="4628492" y="701955"/>
          <a:ext cx="1651683" cy="247752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smtClean="0"/>
            <a:t>1. Are cheaper </a:t>
          </a:r>
          <a:endParaRPr lang="en-IN" sz="1400" kern="1200"/>
        </a:p>
      </dsp:txBody>
      <dsp:txXfrm>
        <a:off x="4676868" y="750331"/>
        <a:ext cx="1554931" cy="2380773"/>
      </dsp:txXfrm>
    </dsp:sp>
    <dsp:sp modelId="{BE7EDC7C-BDCF-4D67-B7A1-1986A21FB0AB}">
      <dsp:nvSpPr>
        <dsp:cNvPr id="0" name=""/>
        <dsp:cNvSpPr/>
      </dsp:nvSpPr>
      <dsp:spPr>
        <a:xfrm>
          <a:off x="6445345" y="1735909"/>
          <a:ext cx="350157" cy="409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6445345" y="1817832"/>
        <a:ext cx="245110" cy="245771"/>
      </dsp:txXfrm>
    </dsp:sp>
    <dsp:sp modelId="{18D9B3F0-EA02-4425-BAD5-9CACA0B084F7}">
      <dsp:nvSpPr>
        <dsp:cNvPr id="0" name=""/>
        <dsp:cNvSpPr/>
      </dsp:nvSpPr>
      <dsp:spPr>
        <a:xfrm>
          <a:off x="6940850" y="701955"/>
          <a:ext cx="1651683" cy="247752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smtClean="0"/>
            <a:t>2. Are very fast</a:t>
          </a:r>
          <a:endParaRPr lang="en-IN" sz="1400" kern="1200"/>
        </a:p>
      </dsp:txBody>
      <dsp:txXfrm>
        <a:off x="6989226" y="750331"/>
        <a:ext cx="1554931" cy="23807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81464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2582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4040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58685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45765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15415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91110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91615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69028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22084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59703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10/1/2024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27554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10/1/2024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0542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10/1/2024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6158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7980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626668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298CD5-6C1E-4009-B41F-6DF62E31D3BE}" type="datetimeFigureOut">
              <a:rPr lang="en-US" smtClean="0"/>
              <a:pPr/>
              <a:t>10/1/2024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65162077"/>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4.xml"/><Relationship Id="rId7" Type="http://schemas.openxmlformats.org/officeDocument/2006/relationships/image" Target="../media/image3.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jp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6.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7.jp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8.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698657252"/>
              </p:ext>
            </p:extLst>
          </p:nvPr>
        </p:nvGraphicFramePr>
        <p:xfrm>
          <a:off x="1600029" y="548642"/>
          <a:ext cx="6815669" cy="2804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ubtitle 2"/>
          <p:cNvSpPr>
            <a:spLocks noGrp="1"/>
          </p:cNvSpPr>
          <p:nvPr>
            <p:ph type="subTitle" idx="1"/>
          </p:nvPr>
        </p:nvSpPr>
        <p:spPr>
          <a:xfrm flipH="1">
            <a:off x="-85969" y="7072922"/>
            <a:ext cx="140677" cy="78154"/>
          </a:xfrm>
        </p:spPr>
        <p:txBody>
          <a:bodyPr>
            <a:normAutofit fontScale="25000" lnSpcReduction="20000"/>
          </a:bodyPr>
          <a:lstStyle/>
          <a:p>
            <a:endParaRPr lang="en-US" dirty="0" smtClean="0"/>
          </a:p>
        </p:txBody>
      </p:sp>
      <p:pic>
        <p:nvPicPr>
          <p:cNvPr id="6" name="Picture 5" descr="Clipart - Desktop &lt;strong&gt;Computer&lt;/strong&gt;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6035" y="3737538"/>
            <a:ext cx="2978330" cy="2717075"/>
          </a:xfrm>
          <a:prstGeom prst="rect">
            <a:avLst/>
          </a:prstGeom>
        </p:spPr>
      </p:pic>
    </p:spTree>
    <p:extLst>
      <p:ext uri="{BB962C8B-B14F-4D97-AF65-F5344CB8AC3E}">
        <p14:creationId xmlns:p14="http://schemas.microsoft.com/office/powerpoint/2010/main" val="236232231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1" y="633789"/>
            <a:ext cx="7132320" cy="1195011"/>
          </a:xfrm>
        </p:spPr>
        <p:txBody>
          <a:bodyPr/>
          <a:lstStyle/>
          <a:p>
            <a:r>
              <a:rPr lang="en-US" dirty="0" smtClean="0">
                <a:solidFill>
                  <a:schemeClr val="accent1"/>
                </a:solidFill>
              </a:rPr>
              <a:t>AREAS WHERE COMPUTER IS USED</a:t>
            </a:r>
            <a:endParaRPr lang="en-IN"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6201237"/>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a:xfrm flipH="1">
            <a:off x="78377" y="6397763"/>
            <a:ext cx="12922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flipH="1">
            <a:off x="9579429" y="99277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1126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539" y="1497948"/>
            <a:ext cx="9601196" cy="1370299"/>
          </a:xfrm>
        </p:spPr>
        <p:txBody>
          <a:bodyPr>
            <a:normAutofit/>
          </a:bodyPr>
          <a:lstStyle/>
          <a:p>
            <a:r>
              <a:rPr lang="en-US" sz="5400" dirty="0" smtClean="0">
                <a:solidFill>
                  <a:schemeClr val="accent1"/>
                </a:solidFill>
              </a:rPr>
              <a:t>CONTROL PROCESSING SYSTEM</a:t>
            </a:r>
            <a:endParaRPr lang="en-IN" sz="5400"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23043170"/>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Comprare processore o CPU del PC: cosa bisogna sapere - Navigaweb.ne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6611" y="4894575"/>
            <a:ext cx="2002972" cy="1584603"/>
          </a:xfrm>
          <a:prstGeom prst="rect">
            <a:avLst/>
          </a:prstGeom>
        </p:spPr>
      </p:pic>
    </p:spTree>
    <p:extLst>
      <p:ext uri="{BB962C8B-B14F-4D97-AF65-F5344CB8AC3E}">
        <p14:creationId xmlns:p14="http://schemas.microsoft.com/office/powerpoint/2010/main" val="1750310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9938" y="1083435"/>
            <a:ext cx="9601196" cy="759394"/>
          </a:xfrm>
        </p:spPr>
        <p:txBody>
          <a:bodyPr>
            <a:normAutofit/>
          </a:bodyPr>
          <a:lstStyle/>
          <a:p>
            <a:r>
              <a:rPr lang="en-US" dirty="0" smtClean="0">
                <a:solidFill>
                  <a:schemeClr val="accent1"/>
                </a:solidFill>
              </a:rPr>
              <a:t>DESCRIBING OF A COMPUTER SYSTEM</a:t>
            </a:r>
            <a:endParaRPr lang="en-IN"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45332151"/>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9983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850" y="940527"/>
            <a:ext cx="7341325" cy="870856"/>
          </a:xfrm>
        </p:spPr>
        <p:txBody>
          <a:bodyPr>
            <a:noAutofit/>
          </a:bodyPr>
          <a:lstStyle/>
          <a:p>
            <a:r>
              <a:rPr lang="en-US" sz="4400" dirty="0" smtClean="0">
                <a:solidFill>
                  <a:schemeClr val="accent1"/>
                </a:solidFill>
              </a:rPr>
              <a:t>ARITHMETIC LOGIC UNIT</a:t>
            </a:r>
            <a:endParaRPr lang="en-IN" sz="4400"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2647151"/>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Inicio"/>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571" y="2038668"/>
            <a:ext cx="2744557" cy="1662979"/>
          </a:xfrm>
          <a:prstGeom prst="rect">
            <a:avLst/>
          </a:prstGeom>
        </p:spPr>
      </p:pic>
      <p:pic>
        <p:nvPicPr>
          <p:cNvPr id="6" name="Picture 5" descr="Design a 4-bit &lt;strong&gt;Arithmetic Logic Unit&lt;/strong&gt; (ALU) according to the following ..."/>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5531" y="4752022"/>
            <a:ext cx="2943044" cy="1639208"/>
          </a:xfrm>
          <a:prstGeom prst="rect">
            <a:avLst/>
          </a:prstGeom>
        </p:spPr>
      </p:pic>
    </p:spTree>
    <p:extLst>
      <p:ext uri="{BB962C8B-B14F-4D97-AF65-F5344CB8AC3E}">
        <p14:creationId xmlns:p14="http://schemas.microsoft.com/office/powerpoint/2010/main" val="3003705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356" y="1730091"/>
            <a:ext cx="9601196" cy="860994"/>
          </a:xfrm>
          <a:ln>
            <a:solidFill>
              <a:schemeClr val="accent1"/>
            </a:solidFill>
          </a:ln>
        </p:spPr>
        <p:txBody>
          <a:bodyPr/>
          <a:lstStyle/>
          <a:p>
            <a:r>
              <a:rPr lang="en-US" dirty="0" smtClean="0">
                <a:solidFill>
                  <a:schemeClr val="accent1"/>
                </a:solidFill>
              </a:rPr>
              <a:t>CLASSIFICATON OF COMPUTERS</a:t>
            </a:r>
            <a:endParaRPr lang="en-IN"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1709137"/>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855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848" y="787121"/>
            <a:ext cx="9601196" cy="780422"/>
          </a:xfrm>
        </p:spPr>
        <p:txBody>
          <a:bodyPr/>
          <a:lstStyle/>
          <a:p>
            <a:r>
              <a:rPr lang="en-US" dirty="0" smtClean="0">
                <a:solidFill>
                  <a:schemeClr val="accent2"/>
                </a:solidFill>
              </a:rPr>
              <a:t>SUPER COMPUTERS</a:t>
            </a:r>
            <a:endParaRPr lang="en-IN" dirty="0">
              <a:solidFill>
                <a:schemeClr val="accent2"/>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20023977"/>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NERSC Franklin Cray XT4s - supercomputer cluster | The Natio… | Flick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6663" y="354372"/>
            <a:ext cx="3431177" cy="1645920"/>
          </a:xfrm>
          <a:prstGeom prst="rect">
            <a:avLst/>
          </a:prstGeom>
        </p:spPr>
      </p:pic>
    </p:spTree>
    <p:extLst>
      <p:ext uri="{BB962C8B-B14F-4D97-AF65-F5344CB8AC3E}">
        <p14:creationId xmlns:p14="http://schemas.microsoft.com/office/powerpoint/2010/main" val="2327383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1466686"/>
            <a:ext cx="9601196" cy="1303867"/>
          </a:xfrm>
        </p:spPr>
        <p:txBody>
          <a:bodyPr/>
          <a:lstStyle/>
          <a:p>
            <a:r>
              <a:rPr lang="en-US" dirty="0" smtClean="0">
                <a:solidFill>
                  <a:schemeClr val="accent1"/>
                </a:solidFill>
              </a:rPr>
              <a:t>MAIN FRAME COMPUTERS</a:t>
            </a:r>
            <a:endParaRPr lang="en-IN"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6634949"/>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File:&lt;strong&gt;Mainframe&lt;/strong&gt; &lt;strong&gt;Computer&lt;/strong&gt;.svg - Wikimedia Comm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4571" y="777317"/>
            <a:ext cx="2481943" cy="2072640"/>
          </a:xfrm>
          <a:prstGeom prst="rect">
            <a:avLst/>
          </a:prstGeom>
        </p:spPr>
      </p:pic>
    </p:spTree>
    <p:extLst>
      <p:ext uri="{BB962C8B-B14F-4D97-AF65-F5344CB8AC3E}">
        <p14:creationId xmlns:p14="http://schemas.microsoft.com/office/powerpoint/2010/main" val="524877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4">
                                            <p:graphicEl>
                                              <a:dgm id="{11585C6B-B6E3-4C06-BB9C-F87BB747C58B}"/>
                                            </p:graphicEl>
                                          </p:spTgt>
                                        </p:tgtEl>
                                        <p:attrNameLst>
                                          <p:attrName>style.color</p:attrName>
                                        </p:attrNameLst>
                                      </p:cBhvr>
                                      <p:by>
                                        <p:hsl h="0" s="-12549" l="-25098"/>
                                      </p:by>
                                    </p:animClr>
                                    <p:animClr clrSpc="hsl" dir="cw">
                                      <p:cBhvr>
                                        <p:cTn id="7" dur="500" fill="hold"/>
                                        <p:tgtEl>
                                          <p:spTgt spid="4">
                                            <p:graphicEl>
                                              <a:dgm id="{11585C6B-B6E3-4C06-BB9C-F87BB747C58B}"/>
                                            </p:graphicEl>
                                          </p:spTgt>
                                        </p:tgtEl>
                                        <p:attrNameLst>
                                          <p:attrName>fillcolor</p:attrName>
                                        </p:attrNameLst>
                                      </p:cBhvr>
                                      <p:by>
                                        <p:hsl h="0" s="-12549" l="-25098"/>
                                      </p:by>
                                    </p:animClr>
                                    <p:animClr clrSpc="hsl" dir="cw">
                                      <p:cBhvr>
                                        <p:cTn id="8" dur="500" fill="hold"/>
                                        <p:tgtEl>
                                          <p:spTgt spid="4">
                                            <p:graphicEl>
                                              <a:dgm id="{11585C6B-B6E3-4C06-BB9C-F87BB747C58B}"/>
                                            </p:graphicEl>
                                          </p:spTgt>
                                        </p:tgtEl>
                                        <p:attrNameLst>
                                          <p:attrName>stroke.color</p:attrName>
                                        </p:attrNameLst>
                                      </p:cBhvr>
                                      <p:by>
                                        <p:hsl h="0" s="-12549" l="-25098"/>
                                      </p:by>
                                    </p:animClr>
                                    <p:set>
                                      <p:cBhvr>
                                        <p:cTn id="9" dur="500" fill="hold"/>
                                        <p:tgtEl>
                                          <p:spTgt spid="4">
                                            <p:graphicEl>
                                              <a:dgm id="{11585C6B-B6E3-4C06-BB9C-F87BB747C58B}"/>
                                            </p:graphicEl>
                                          </p:spTgt>
                                        </p:tgtEl>
                                        <p:attrNameLst>
                                          <p:attrName>fill.type</p:attrName>
                                        </p:attrNameLst>
                                      </p:cBhvr>
                                      <p:to>
                                        <p:strVal val="solid"/>
                                      </p:to>
                                    </p:set>
                                  </p:childTnLst>
                                </p:cTn>
                              </p:par>
                              <p:par>
                                <p:cTn id="10" presetID="24" presetClass="emph" presetSubtype="0" fill="hold" grpId="0" nodeType="withEffect">
                                  <p:stCondLst>
                                    <p:cond delay="0"/>
                                  </p:stCondLst>
                                  <p:childTnLst>
                                    <p:animClr clrSpc="hsl" dir="cw">
                                      <p:cBhvr override="childStyle">
                                        <p:cTn id="11" dur="500" fill="hold"/>
                                        <p:tgtEl>
                                          <p:spTgt spid="4">
                                            <p:graphicEl>
                                              <a:dgm id="{00623EBD-83CB-4EE5-84DB-CEB4485BDC75}"/>
                                            </p:graphicEl>
                                          </p:spTgt>
                                        </p:tgtEl>
                                        <p:attrNameLst>
                                          <p:attrName>style.color</p:attrName>
                                        </p:attrNameLst>
                                      </p:cBhvr>
                                      <p:by>
                                        <p:hsl h="0" s="-12549" l="-25098"/>
                                      </p:by>
                                    </p:animClr>
                                    <p:animClr clrSpc="hsl" dir="cw">
                                      <p:cBhvr>
                                        <p:cTn id="12" dur="500" fill="hold"/>
                                        <p:tgtEl>
                                          <p:spTgt spid="4">
                                            <p:graphicEl>
                                              <a:dgm id="{00623EBD-83CB-4EE5-84DB-CEB4485BDC75}"/>
                                            </p:graphicEl>
                                          </p:spTgt>
                                        </p:tgtEl>
                                        <p:attrNameLst>
                                          <p:attrName>fillcolor</p:attrName>
                                        </p:attrNameLst>
                                      </p:cBhvr>
                                      <p:by>
                                        <p:hsl h="0" s="-12549" l="-25098"/>
                                      </p:by>
                                    </p:animClr>
                                    <p:animClr clrSpc="hsl" dir="cw">
                                      <p:cBhvr>
                                        <p:cTn id="13" dur="500" fill="hold"/>
                                        <p:tgtEl>
                                          <p:spTgt spid="4">
                                            <p:graphicEl>
                                              <a:dgm id="{00623EBD-83CB-4EE5-84DB-CEB4485BDC75}"/>
                                            </p:graphicEl>
                                          </p:spTgt>
                                        </p:tgtEl>
                                        <p:attrNameLst>
                                          <p:attrName>stroke.color</p:attrName>
                                        </p:attrNameLst>
                                      </p:cBhvr>
                                      <p:by>
                                        <p:hsl h="0" s="-12549" l="-25098"/>
                                      </p:by>
                                    </p:animClr>
                                    <p:set>
                                      <p:cBhvr>
                                        <p:cTn id="14" dur="500" fill="hold"/>
                                        <p:tgtEl>
                                          <p:spTgt spid="4">
                                            <p:graphicEl>
                                              <a:dgm id="{00623EBD-83CB-4EE5-84DB-CEB4485BDC75}"/>
                                            </p:graphicEl>
                                          </p:spTgt>
                                        </p:tgtEl>
                                        <p:attrNameLst>
                                          <p:attrName>fill.type</p:attrName>
                                        </p:attrNameLst>
                                      </p:cBhvr>
                                      <p:to>
                                        <p:strVal val="solid"/>
                                      </p:to>
                                    </p:set>
                                  </p:childTnLst>
                                </p:cTn>
                              </p:par>
                              <p:par>
                                <p:cTn id="15" presetID="24" presetClass="emph" presetSubtype="0" fill="hold" grpId="0" nodeType="withEffect">
                                  <p:stCondLst>
                                    <p:cond delay="0"/>
                                  </p:stCondLst>
                                  <p:childTnLst>
                                    <p:animClr clrSpc="hsl" dir="cw">
                                      <p:cBhvr override="childStyle">
                                        <p:cTn id="16" dur="500" fill="hold"/>
                                        <p:tgtEl>
                                          <p:spTgt spid="4">
                                            <p:graphicEl>
                                              <a:dgm id="{280FCF0A-1182-4C6E-80BD-5CC72B67AF5F}"/>
                                            </p:graphicEl>
                                          </p:spTgt>
                                        </p:tgtEl>
                                        <p:attrNameLst>
                                          <p:attrName>style.color</p:attrName>
                                        </p:attrNameLst>
                                      </p:cBhvr>
                                      <p:by>
                                        <p:hsl h="0" s="-12549" l="-25098"/>
                                      </p:by>
                                    </p:animClr>
                                    <p:animClr clrSpc="hsl" dir="cw">
                                      <p:cBhvr>
                                        <p:cTn id="17" dur="500" fill="hold"/>
                                        <p:tgtEl>
                                          <p:spTgt spid="4">
                                            <p:graphicEl>
                                              <a:dgm id="{280FCF0A-1182-4C6E-80BD-5CC72B67AF5F}"/>
                                            </p:graphicEl>
                                          </p:spTgt>
                                        </p:tgtEl>
                                        <p:attrNameLst>
                                          <p:attrName>fillcolor</p:attrName>
                                        </p:attrNameLst>
                                      </p:cBhvr>
                                      <p:by>
                                        <p:hsl h="0" s="-12549" l="-25098"/>
                                      </p:by>
                                    </p:animClr>
                                    <p:animClr clrSpc="hsl" dir="cw">
                                      <p:cBhvr>
                                        <p:cTn id="18" dur="500" fill="hold"/>
                                        <p:tgtEl>
                                          <p:spTgt spid="4">
                                            <p:graphicEl>
                                              <a:dgm id="{280FCF0A-1182-4C6E-80BD-5CC72B67AF5F}"/>
                                            </p:graphicEl>
                                          </p:spTgt>
                                        </p:tgtEl>
                                        <p:attrNameLst>
                                          <p:attrName>stroke.color</p:attrName>
                                        </p:attrNameLst>
                                      </p:cBhvr>
                                      <p:by>
                                        <p:hsl h="0" s="-12549" l="-25098"/>
                                      </p:by>
                                    </p:animClr>
                                    <p:set>
                                      <p:cBhvr>
                                        <p:cTn id="19" dur="500" fill="hold"/>
                                        <p:tgtEl>
                                          <p:spTgt spid="4">
                                            <p:graphicEl>
                                              <a:dgm id="{280FCF0A-1182-4C6E-80BD-5CC72B67AF5F}"/>
                                            </p:graphicEl>
                                          </p:spTgt>
                                        </p:tgtEl>
                                        <p:attrNameLst>
                                          <p:attrName>fill.type</p:attrName>
                                        </p:attrNameLst>
                                      </p:cBhvr>
                                      <p:to>
                                        <p:strVal val="solid"/>
                                      </p:to>
                                    </p:set>
                                  </p:childTnLst>
                                </p:cTn>
                              </p:par>
                              <p:par>
                                <p:cTn id="20" presetID="24" presetClass="emph" presetSubtype="0" fill="hold" grpId="0" nodeType="withEffect">
                                  <p:stCondLst>
                                    <p:cond delay="0"/>
                                  </p:stCondLst>
                                  <p:childTnLst>
                                    <p:animClr clrSpc="hsl" dir="cw">
                                      <p:cBhvr override="childStyle">
                                        <p:cTn id="21" dur="500" fill="hold"/>
                                        <p:tgtEl>
                                          <p:spTgt spid="4">
                                            <p:graphicEl>
                                              <a:dgm id="{8523F3D0-81C1-4AD3-9501-1E686DAFEF5D}"/>
                                            </p:graphicEl>
                                          </p:spTgt>
                                        </p:tgtEl>
                                        <p:attrNameLst>
                                          <p:attrName>style.color</p:attrName>
                                        </p:attrNameLst>
                                      </p:cBhvr>
                                      <p:by>
                                        <p:hsl h="0" s="-12549" l="-25098"/>
                                      </p:by>
                                    </p:animClr>
                                    <p:animClr clrSpc="hsl" dir="cw">
                                      <p:cBhvr>
                                        <p:cTn id="22" dur="500" fill="hold"/>
                                        <p:tgtEl>
                                          <p:spTgt spid="4">
                                            <p:graphicEl>
                                              <a:dgm id="{8523F3D0-81C1-4AD3-9501-1E686DAFEF5D}"/>
                                            </p:graphicEl>
                                          </p:spTgt>
                                        </p:tgtEl>
                                        <p:attrNameLst>
                                          <p:attrName>fillcolor</p:attrName>
                                        </p:attrNameLst>
                                      </p:cBhvr>
                                      <p:by>
                                        <p:hsl h="0" s="-12549" l="-25098"/>
                                      </p:by>
                                    </p:animClr>
                                    <p:animClr clrSpc="hsl" dir="cw">
                                      <p:cBhvr>
                                        <p:cTn id="23" dur="500" fill="hold"/>
                                        <p:tgtEl>
                                          <p:spTgt spid="4">
                                            <p:graphicEl>
                                              <a:dgm id="{8523F3D0-81C1-4AD3-9501-1E686DAFEF5D}"/>
                                            </p:graphicEl>
                                          </p:spTgt>
                                        </p:tgtEl>
                                        <p:attrNameLst>
                                          <p:attrName>stroke.color</p:attrName>
                                        </p:attrNameLst>
                                      </p:cBhvr>
                                      <p:by>
                                        <p:hsl h="0" s="-12549" l="-25098"/>
                                      </p:by>
                                    </p:animClr>
                                    <p:set>
                                      <p:cBhvr>
                                        <p:cTn id="24" dur="500" fill="hold"/>
                                        <p:tgtEl>
                                          <p:spTgt spid="4">
                                            <p:graphicEl>
                                              <a:dgm id="{8523F3D0-81C1-4AD3-9501-1E686DAFEF5D}"/>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297" y="1959428"/>
            <a:ext cx="3831772" cy="827315"/>
          </a:xfrm>
        </p:spPr>
        <p:txBody>
          <a:bodyPr/>
          <a:lstStyle/>
          <a:p>
            <a:r>
              <a:rPr lang="en-US" dirty="0" smtClean="0">
                <a:solidFill>
                  <a:schemeClr val="accent1"/>
                </a:solidFill>
              </a:rPr>
              <a:t>MINI COMPUTERS</a:t>
            </a:r>
            <a:endParaRPr lang="en-IN"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24462561"/>
              </p:ext>
            </p:extLst>
          </p:nvPr>
        </p:nvGraphicFramePr>
        <p:xfrm>
          <a:off x="483326" y="2194559"/>
          <a:ext cx="11225348" cy="3614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New &lt;strong&gt;Mini&lt;/strong&gt;-PC with the latest 10th generation Intel processor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0034" y="1188720"/>
            <a:ext cx="3762104" cy="1759132"/>
          </a:xfrm>
          <a:prstGeom prst="rect">
            <a:avLst/>
          </a:prstGeom>
        </p:spPr>
      </p:pic>
    </p:spTree>
    <p:extLst>
      <p:ext uri="{BB962C8B-B14F-4D97-AF65-F5344CB8AC3E}">
        <p14:creationId xmlns:p14="http://schemas.microsoft.com/office/powerpoint/2010/main" val="1001239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2000"/>
                                        <p:tgtEl>
                                          <p:spTgt spid="4"/>
                                        </p:tgtEl>
                                      </p:cBhvr>
                                    </p:animEffect>
                                    <p:anim calcmode="lin" valueType="num">
                                      <p:cBhvr>
                                        <p:cTn id="7"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4"/>
                                        </p:tgtEl>
                                        <p:attrNameLst>
                                          <p:attrName>ppt_h</p:attrName>
                                        </p:attrNameLst>
                                      </p:cBhvr>
                                      <p:tavLst>
                                        <p:tav tm="0">
                                          <p:val>
                                            <p:strVal val="ppt_h"/>
                                          </p:val>
                                        </p:tav>
                                        <p:tav tm="100000">
                                          <p:val>
                                            <p:strVal val="ppt_h"/>
                                          </p:val>
                                        </p:tav>
                                      </p:tavLst>
                                    </p:anim>
                                    <p:set>
                                      <p:cBhvr>
                                        <p:cTn id="9"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7833" y="1427609"/>
            <a:ext cx="9601196" cy="1303867"/>
          </a:xfrm>
        </p:spPr>
        <p:txBody>
          <a:bodyPr/>
          <a:lstStyle/>
          <a:p>
            <a:r>
              <a:rPr lang="en-US" dirty="0" smtClean="0">
                <a:solidFill>
                  <a:schemeClr val="accent1"/>
                </a:solidFill>
              </a:rPr>
              <a:t>MICRO COMPUTERS</a:t>
            </a:r>
            <a:endParaRPr lang="en-IN" dirty="0">
              <a:solidFill>
                <a:schemeClr val="accent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11351447"/>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File:CPT 8100 Word Processor Desktop Microcomputer 5185A65A.png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8431" y="465312"/>
            <a:ext cx="2950376" cy="1924594"/>
          </a:xfrm>
          <a:prstGeom prst="rect">
            <a:avLst/>
          </a:prstGeom>
        </p:spPr>
      </p:pic>
    </p:spTree>
    <p:extLst>
      <p:ext uri="{BB962C8B-B14F-4D97-AF65-F5344CB8AC3E}">
        <p14:creationId xmlns:p14="http://schemas.microsoft.com/office/powerpoint/2010/main" val="3001228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225</TotalTime>
  <Words>436</Words>
  <Application>Microsoft Office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Wingdings 3</vt:lpstr>
      <vt:lpstr>Facet</vt:lpstr>
      <vt:lpstr>PowerPoint Presentation</vt:lpstr>
      <vt:lpstr>CONTROL PROCESSING SYSTEM</vt:lpstr>
      <vt:lpstr>DESCRIBING OF A COMPUTER SYSTEM</vt:lpstr>
      <vt:lpstr>ARITHMETIC LOGIC UNIT</vt:lpstr>
      <vt:lpstr>CLASSIFICATON OF COMPUTERS</vt:lpstr>
      <vt:lpstr>SUPER COMPUTERS</vt:lpstr>
      <vt:lpstr>MAIN FRAME COMPUTERS</vt:lpstr>
      <vt:lpstr>MINI COMPUTERS</vt:lpstr>
      <vt:lpstr>MICRO COMPUTERS</vt:lpstr>
      <vt:lpstr>AREAS WHERE COMPUTER IS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COMPUTERS</dc:title>
  <dc:creator>GVPW</dc:creator>
  <cp:lastModifiedBy>GVPW</cp:lastModifiedBy>
  <cp:revision>22</cp:revision>
  <dcterms:created xsi:type="dcterms:W3CDTF">2024-08-27T07:32:15Z</dcterms:created>
  <dcterms:modified xsi:type="dcterms:W3CDTF">2024-10-01T07:41:47Z</dcterms:modified>
</cp:coreProperties>
</file>